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handoutMasterIdLst>
    <p:handoutMasterId r:id="rId54"/>
  </p:handoutMasterIdLst>
  <p:sldIdLst>
    <p:sldId id="257" r:id="rId2"/>
    <p:sldId id="271" r:id="rId3"/>
    <p:sldId id="272" r:id="rId4"/>
    <p:sldId id="273" r:id="rId5"/>
    <p:sldId id="276" r:id="rId6"/>
    <p:sldId id="279" r:id="rId7"/>
    <p:sldId id="320" r:id="rId8"/>
    <p:sldId id="321" r:id="rId9"/>
    <p:sldId id="297" r:id="rId10"/>
    <p:sldId id="298" r:id="rId11"/>
    <p:sldId id="303" r:id="rId12"/>
    <p:sldId id="317" r:id="rId13"/>
    <p:sldId id="264" r:id="rId14"/>
    <p:sldId id="260" r:id="rId15"/>
    <p:sldId id="261" r:id="rId16"/>
    <p:sldId id="268" r:id="rId17"/>
    <p:sldId id="299" r:id="rId18"/>
    <p:sldId id="267" r:id="rId19"/>
    <p:sldId id="269" r:id="rId20"/>
    <p:sldId id="290" r:id="rId21"/>
    <p:sldId id="339" r:id="rId22"/>
    <p:sldId id="296" r:id="rId23"/>
    <p:sldId id="336" r:id="rId24"/>
    <p:sldId id="313" r:id="rId25"/>
    <p:sldId id="294" r:id="rId26"/>
    <p:sldId id="340" r:id="rId27"/>
    <p:sldId id="337" r:id="rId28"/>
    <p:sldId id="307" r:id="rId29"/>
    <p:sldId id="280" r:id="rId30"/>
    <p:sldId id="305" r:id="rId31"/>
    <p:sldId id="304" r:id="rId32"/>
    <p:sldId id="315" r:id="rId33"/>
    <p:sldId id="282" r:id="rId34"/>
    <p:sldId id="316" r:id="rId35"/>
    <p:sldId id="323" r:id="rId36"/>
    <p:sldId id="341" r:id="rId37"/>
    <p:sldId id="325" r:id="rId38"/>
    <p:sldId id="330" r:id="rId39"/>
    <p:sldId id="332" r:id="rId40"/>
    <p:sldId id="331" r:id="rId41"/>
    <p:sldId id="334" r:id="rId42"/>
    <p:sldId id="335" r:id="rId43"/>
    <p:sldId id="283" r:id="rId44"/>
    <p:sldId id="285" r:id="rId45"/>
    <p:sldId id="286" r:id="rId46"/>
    <p:sldId id="314" r:id="rId47"/>
    <p:sldId id="300" r:id="rId48"/>
    <p:sldId id="301" r:id="rId49"/>
    <p:sldId id="270" r:id="rId50"/>
    <p:sldId id="265" r:id="rId51"/>
    <p:sldId id="302" r:id="rId52"/>
  </p:sldIdLst>
  <p:sldSz cx="9144000" cy="6858000" type="screen4x3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orient="horz" pos="709">
          <p15:clr>
            <a:srgbClr val="A4A3A4"/>
          </p15:clr>
        </p15:guide>
        <p15:guide id="3" orient="horz" pos="1389">
          <p15:clr>
            <a:srgbClr val="A4A3A4"/>
          </p15:clr>
        </p15:guide>
        <p15:guide id="4" orient="horz" pos="4292">
          <p15:clr>
            <a:srgbClr val="A4A3A4"/>
          </p15:clr>
        </p15:guide>
        <p15:guide id="5" pos="52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4" autoAdjust="0"/>
    <p:restoredTop sz="94660"/>
  </p:normalViewPr>
  <p:slideViewPr>
    <p:cSldViewPr>
      <p:cViewPr varScale="1">
        <p:scale>
          <a:sx n="106" d="100"/>
          <a:sy n="106" d="100"/>
        </p:scale>
        <p:origin x="1668" y="114"/>
      </p:cViewPr>
      <p:guideLst>
        <p:guide orient="horz" pos="4319"/>
        <p:guide orient="horz" pos="709"/>
        <p:guide orient="horz" pos="1389"/>
        <p:guide orient="horz" pos="4292"/>
        <p:guide pos="52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57183" cy="46597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4434" y="1"/>
            <a:ext cx="3057183" cy="46597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E167D-F05D-4288-BC89-0518D1F33533}" type="datetimeFigureOut">
              <a:rPr lang="tr-TR" smtClean="0"/>
              <a:pPr/>
              <a:t>2.6.2014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1635"/>
            <a:ext cx="3057183" cy="46597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4434" y="8841635"/>
            <a:ext cx="3057183" cy="46597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D8D8A-EE75-4564-9ED5-04F94865C87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835525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56414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9" y="1"/>
            <a:ext cx="3056414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4C171597-4EE7-43D4-8072-A8736A6DA9FC}" type="datetimeFigureOut">
              <a:rPr lang="en-US" smtClean="0"/>
              <a:pPr/>
              <a:t>6/2/2014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698500"/>
            <a:ext cx="4656137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8" y="4421825"/>
            <a:ext cx="5642610" cy="4189095"/>
          </a:xfrm>
          <a:prstGeom prst="rect">
            <a:avLst/>
          </a:prstGeom>
        </p:spPr>
        <p:txBody>
          <a:bodyPr vert="horz" lIns="92930" tIns="46465" rIns="92930" bIns="4646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42030"/>
            <a:ext cx="3056414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9" y="8842030"/>
            <a:ext cx="3056414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809FFF05-83AD-40AD-8A3C-FB8EE7571B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554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55060" indent="-290408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61631" indent="-232326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26283" indent="-232326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90936" indent="-232326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55588" indent="-232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3020240" indent="-232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84893" indent="-232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949545" indent="-232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fld id="{58329C1F-8FCE-44CD-AC83-A79A46F00E49}" type="slidenum">
              <a:rPr lang="tr-TR" sz="1200"/>
              <a:pPr eaLnBrk="1" hangingPunct="1"/>
              <a:t>1</a:t>
            </a:fld>
            <a:endParaRPr lang="tr-TR" sz="120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3787102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55060" indent="-290408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61631" indent="-232326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26283" indent="-232326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90936" indent="-232326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55588" indent="-232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3020240" indent="-232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84893" indent="-232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949545" indent="-232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fld id="{29F83416-0B56-4F01-96CC-E19836DC4CE5}" type="slidenum">
              <a:rPr lang="tr-TR" sz="1200"/>
              <a:pPr eaLnBrk="1" hangingPunct="1"/>
              <a:t>11</a:t>
            </a:fld>
            <a:endParaRPr lang="tr-TR" sz="120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4529089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55060" indent="-290408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61631" indent="-232326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26283" indent="-232326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90936" indent="-232326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55588" indent="-232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3020240" indent="-232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84893" indent="-232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949545" indent="-232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fld id="{989ECFB8-618C-41A2-A9E7-DC64CFB2428B}" type="slidenum">
              <a:rPr lang="tr-TR" sz="1200"/>
              <a:pPr eaLnBrk="1" hangingPunct="1"/>
              <a:t>12</a:t>
            </a:fld>
            <a:endParaRPr lang="tr-TR" sz="120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6207452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55060" indent="-290408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61631" indent="-232326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26283" indent="-232326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90936" indent="-232326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55588" indent="-232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3020240" indent="-232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84893" indent="-232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949545" indent="-232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fld id="{FF350199-682D-4DE7-A134-69A5B0E529C2}" type="slidenum">
              <a:rPr lang="tr-TR" sz="1200"/>
              <a:pPr eaLnBrk="1" hangingPunct="1"/>
              <a:t>13</a:t>
            </a:fld>
            <a:endParaRPr lang="tr-TR" sz="120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7139824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55060" indent="-290408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61631" indent="-232326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26283" indent="-232326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90936" indent="-232326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55588" indent="-232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3020240" indent="-232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84893" indent="-232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949545" indent="-232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fld id="{02F98EEF-FABA-4D21-951E-0ACC501E9EBA}" type="slidenum">
              <a:rPr lang="tr-TR" sz="1200"/>
              <a:pPr eaLnBrk="1" hangingPunct="1"/>
              <a:t>14</a:t>
            </a:fld>
            <a:endParaRPr lang="tr-TR" sz="12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40913804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55060" indent="-290408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61631" indent="-232326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26283" indent="-232326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90936" indent="-232326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55588" indent="-232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3020240" indent="-232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84893" indent="-232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949545" indent="-232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fld id="{D8EEB26D-5339-433C-860F-96FCD1796868}" type="slidenum">
              <a:rPr lang="tr-TR" sz="1200"/>
              <a:pPr eaLnBrk="1" hangingPunct="1"/>
              <a:t>15</a:t>
            </a:fld>
            <a:endParaRPr lang="tr-TR" sz="12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1807763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55060" indent="-290408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61631" indent="-232326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26283" indent="-232326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90936" indent="-232326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55588" indent="-232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3020240" indent="-232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84893" indent="-232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949545" indent="-232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fld id="{258F4CAA-670C-42FA-AFF8-2D558CA4489F}" type="slidenum">
              <a:rPr lang="tr-TR" sz="1200"/>
              <a:pPr eaLnBrk="1" hangingPunct="1"/>
              <a:t>16</a:t>
            </a:fld>
            <a:endParaRPr lang="tr-TR" sz="120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 dirty="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2104603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fld id="{676DFAEC-D860-4349-A211-0D5173CA537A}" type="slidenum">
              <a:rPr lang="tr-TR" sz="1200"/>
              <a:pPr eaLnBrk="1" hangingPunct="1"/>
              <a:t>17</a:t>
            </a:fld>
            <a:endParaRPr lang="tr-TR" sz="120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 dirty="0" smtClean="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072906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55060" indent="-290408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61631" indent="-232326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26283" indent="-232326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90936" indent="-232326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55588" indent="-232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3020240" indent="-232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84893" indent="-232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949545" indent="-232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fld id="{0BFDE2EF-CF28-4AB0-A27D-5BF9A050F2DD}" type="slidenum">
              <a:rPr lang="tr-TR" sz="1200"/>
              <a:pPr eaLnBrk="1" hangingPunct="1"/>
              <a:t>18</a:t>
            </a:fld>
            <a:endParaRPr lang="tr-TR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41907986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 txBox="1">
            <a:spLocks noGrp="1" noChangeArrowheads="1"/>
          </p:cNvSpPr>
          <p:nvPr/>
        </p:nvSpPr>
        <p:spPr bwMode="auto">
          <a:xfrm>
            <a:off x="3994652" y="8841261"/>
            <a:ext cx="3056965" cy="46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65" tIns="46433" rIns="92865" bIns="46433"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r" eaLnBrk="1" hangingPunct="1"/>
            <a:fld id="{D31E19F6-FF68-42B3-B6B5-C8964E556FF1}" type="slidenum">
              <a:rPr lang="tr-TR" sz="1200"/>
              <a:pPr algn="r" eaLnBrk="1" hangingPunct="1"/>
              <a:t>19</a:t>
            </a:fld>
            <a:endParaRPr lang="tr-TR" sz="120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4409039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C0F115-6813-4359-AFEC-09FE2BCE086C}" type="slidenum">
              <a:rPr lang="tr-TR"/>
              <a:pPr/>
              <a:t>20</a:t>
            </a:fld>
            <a:endParaRPr lang="tr-TR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924376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C999BC-5EA6-4777-8591-4ABEFF577286}" type="slidenum">
              <a:rPr lang="tr-TR"/>
              <a:pPr/>
              <a:t>2</a:t>
            </a:fld>
            <a:endParaRPr lang="tr-TR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6042461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C0F115-6813-4359-AFEC-09FE2BCE086C}" type="slidenum">
              <a:rPr lang="tr-TR">
                <a:solidFill>
                  <a:prstClr val="black"/>
                </a:solidFill>
              </a:rPr>
              <a:pPr/>
              <a:t>21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0584512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C0F115-6813-4359-AFEC-09FE2BCE086C}" type="slidenum">
              <a:rPr lang="tr-TR"/>
              <a:pPr/>
              <a:t>22</a:t>
            </a:fld>
            <a:endParaRPr lang="tr-TR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8506187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C0F115-6813-4359-AFEC-09FE2BCE086C}" type="slidenum">
              <a:rPr lang="tr-TR">
                <a:solidFill>
                  <a:prstClr val="black"/>
                </a:solidFill>
              </a:rPr>
              <a:pPr/>
              <a:t>23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565553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456251-0CFE-4D16-9DBE-225D4CE1BC91}" type="slidenum">
              <a:rPr lang="tr-TR"/>
              <a:pPr/>
              <a:t>24</a:t>
            </a:fld>
            <a:endParaRPr lang="tr-TR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9186770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438AB1-6AD2-465B-938B-91ED41D9439C}" type="slidenum">
              <a:rPr lang="tr-TR"/>
              <a:pPr/>
              <a:t>25</a:t>
            </a:fld>
            <a:endParaRPr lang="tr-TR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40999138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438AB1-6AD2-465B-938B-91ED41D9439C}" type="slidenum">
              <a:rPr lang="tr-TR">
                <a:solidFill>
                  <a:prstClr val="black"/>
                </a:solidFill>
              </a:rPr>
              <a:pPr/>
              <a:t>26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9185650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438AB1-6AD2-465B-938B-91ED41D9439C}" type="slidenum">
              <a:rPr lang="tr-TR">
                <a:solidFill>
                  <a:prstClr val="black"/>
                </a:solidFill>
              </a:rPr>
              <a:pPr/>
              <a:t>27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88536172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C0F115-6813-4359-AFEC-09FE2BCE086C}" type="slidenum">
              <a:rPr lang="tr-TR"/>
              <a:pPr/>
              <a:t>28</a:t>
            </a:fld>
            <a:endParaRPr lang="tr-TR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9713177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9985FA-D121-4D46-B531-ACFC4A72CD6D}" type="slidenum">
              <a:rPr lang="tr-TR"/>
              <a:pPr/>
              <a:t>29</a:t>
            </a:fld>
            <a:endParaRPr lang="tr-TR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14357736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9985FA-D121-4D46-B531-ACFC4A72CD6D}" type="slidenum">
              <a:rPr lang="tr-TR"/>
              <a:pPr/>
              <a:t>30</a:t>
            </a:fld>
            <a:endParaRPr lang="tr-TR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524861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C999BC-5EA6-4777-8591-4ABEFF577286}" type="slidenum">
              <a:rPr lang="tr-TR"/>
              <a:pPr/>
              <a:t>3</a:t>
            </a:fld>
            <a:endParaRPr lang="tr-TR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38392763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9985FA-D121-4D46-B531-ACFC4A72CD6D}" type="slidenum">
              <a:rPr lang="tr-TR"/>
              <a:pPr/>
              <a:t>31</a:t>
            </a:fld>
            <a:endParaRPr lang="tr-TR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20130657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9985FA-D121-4D46-B531-ACFC4A72CD6D}" type="slidenum">
              <a:rPr lang="tr-TR"/>
              <a:pPr/>
              <a:t>32</a:t>
            </a:fld>
            <a:endParaRPr lang="tr-TR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31963198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9985FA-D121-4D46-B531-ACFC4A72CD6D}" type="slidenum">
              <a:rPr lang="tr-TR"/>
              <a:pPr/>
              <a:t>33</a:t>
            </a:fld>
            <a:endParaRPr lang="tr-TR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18030898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9985FA-D121-4D46-B531-ACFC4A72CD6D}" type="slidenum">
              <a:rPr lang="tr-TR"/>
              <a:pPr/>
              <a:t>34</a:t>
            </a:fld>
            <a:endParaRPr lang="tr-TR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1258468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9985FA-D121-4D46-B531-ACFC4A72CD6D}" type="slidenum">
              <a:rPr lang="tr-TR">
                <a:solidFill>
                  <a:prstClr val="black"/>
                </a:solidFill>
              </a:rPr>
              <a:pPr/>
              <a:t>35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9404813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9985FA-D121-4D46-B531-ACFC4A72CD6D}" type="slidenum">
              <a:rPr lang="tr-TR">
                <a:solidFill>
                  <a:prstClr val="black"/>
                </a:solidFill>
              </a:rPr>
              <a:pPr/>
              <a:t>36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96914693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9985FA-D121-4D46-B531-ACFC4A72CD6D}" type="slidenum">
              <a:rPr lang="tr-TR">
                <a:solidFill>
                  <a:prstClr val="black"/>
                </a:solidFill>
              </a:rPr>
              <a:pPr/>
              <a:t>37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36423763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9985FA-D121-4D46-B531-ACFC4A72CD6D}" type="slidenum">
              <a:rPr lang="tr-TR">
                <a:solidFill>
                  <a:prstClr val="black"/>
                </a:solidFill>
              </a:rPr>
              <a:pPr/>
              <a:t>38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68207512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9985FA-D121-4D46-B531-ACFC4A72CD6D}" type="slidenum">
              <a:rPr lang="tr-TR">
                <a:solidFill>
                  <a:prstClr val="black"/>
                </a:solidFill>
              </a:rPr>
              <a:pPr/>
              <a:t>39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02830131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9985FA-D121-4D46-B531-ACFC4A72CD6D}" type="slidenum">
              <a:rPr lang="tr-TR">
                <a:solidFill>
                  <a:prstClr val="black"/>
                </a:solidFill>
              </a:rPr>
              <a:pPr/>
              <a:t>40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7760987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C999BC-5EA6-4777-8591-4ABEFF577286}" type="slidenum">
              <a:rPr lang="tr-TR"/>
              <a:pPr/>
              <a:t>4</a:t>
            </a:fld>
            <a:endParaRPr lang="tr-TR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5789349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9985FA-D121-4D46-B531-ACFC4A72CD6D}" type="slidenum">
              <a:rPr lang="tr-TR">
                <a:solidFill>
                  <a:prstClr val="black"/>
                </a:solidFill>
              </a:rPr>
              <a:pPr/>
              <a:t>41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43532393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9985FA-D121-4D46-B531-ACFC4A72CD6D}" type="slidenum">
              <a:rPr lang="tr-TR">
                <a:solidFill>
                  <a:prstClr val="black"/>
                </a:solidFill>
              </a:rPr>
              <a:pPr/>
              <a:t>42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52251158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14D8B8-91C7-4544-B44C-C2A8650B2DBC}" type="slidenum">
              <a:rPr lang="tr-TR"/>
              <a:pPr/>
              <a:t>43</a:t>
            </a:fld>
            <a:endParaRPr lang="tr-TR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03817781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A3F951-A41E-4F6F-8402-3CE980A0C417}" type="slidenum">
              <a:rPr lang="tr-TR"/>
              <a:pPr/>
              <a:t>44</a:t>
            </a:fld>
            <a:endParaRPr lang="tr-TR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05652164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B1C615-C591-41B2-A44F-DEBDBE0CA3BC}" type="slidenum">
              <a:rPr lang="tr-TR"/>
              <a:pPr/>
              <a:t>45</a:t>
            </a:fld>
            <a:endParaRPr lang="tr-TR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68680238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B1C615-C591-41B2-A44F-DEBDBE0CA3BC}" type="slidenum">
              <a:rPr lang="tr-TR"/>
              <a:pPr/>
              <a:t>46</a:t>
            </a:fld>
            <a:endParaRPr lang="tr-TR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01205618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fld id="{0320020F-EA84-4FB5-A9DE-D4FE036A2FAF}" type="slidenum">
              <a:rPr lang="tr-TR" sz="1200"/>
              <a:pPr eaLnBrk="1" hangingPunct="1"/>
              <a:t>47</a:t>
            </a:fld>
            <a:endParaRPr lang="tr-TR" sz="120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 smtClean="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23422767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fld id="{E98D9232-B8CA-4051-BA22-EFFCB8E2B6BB}" type="slidenum">
              <a:rPr lang="tr-TR" sz="1200"/>
              <a:pPr eaLnBrk="1" hangingPunct="1"/>
              <a:t>48</a:t>
            </a:fld>
            <a:endParaRPr lang="tr-TR" sz="120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 smtClean="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98374237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8E11B9-0423-4E5C-B7A7-40BB734B33B2}" type="slidenum">
              <a:rPr lang="tr-TR"/>
              <a:pPr/>
              <a:t>49</a:t>
            </a:fld>
            <a:endParaRPr lang="tr-TR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74880601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 txBox="1">
            <a:spLocks noGrp="1" noChangeArrowheads="1"/>
          </p:cNvSpPr>
          <p:nvPr/>
        </p:nvSpPr>
        <p:spPr bwMode="auto">
          <a:xfrm>
            <a:off x="3994652" y="8841261"/>
            <a:ext cx="3056965" cy="46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65" tIns="46433" rIns="92865" bIns="46433"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r" eaLnBrk="1" hangingPunct="1"/>
            <a:fld id="{54306B92-34D7-4C12-84ED-9CDB18B1F84A}" type="slidenum">
              <a:rPr lang="tr-TR" sz="1200"/>
              <a:pPr algn="r" eaLnBrk="1" hangingPunct="1"/>
              <a:t>50</a:t>
            </a:fld>
            <a:endParaRPr lang="tr-TR" sz="12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893948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C999BC-5EA6-4777-8591-4ABEFF577286}" type="slidenum">
              <a:rPr lang="tr-TR"/>
              <a:pPr/>
              <a:t>5</a:t>
            </a:fld>
            <a:endParaRPr lang="tr-TR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76133839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994654" y="8841263"/>
            <a:ext cx="3056964" cy="466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6" tIns="45688" rIns="91376" bIns="45688"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r" eaLnBrk="1" hangingPunct="1"/>
            <a:fld id="{4D564F7E-9D0C-434A-9100-94CABD6CF260}" type="slidenum">
              <a:rPr lang="tr-TR" sz="1200"/>
              <a:pPr algn="r" eaLnBrk="1" hangingPunct="1"/>
              <a:t>51</a:t>
            </a:fld>
            <a:endParaRPr lang="tr-TR" sz="12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 smtClean="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7170940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C999BC-5EA6-4777-8591-4ABEFF577286}" type="slidenum">
              <a:rPr lang="tr-TR"/>
              <a:pPr/>
              <a:t>6</a:t>
            </a:fld>
            <a:endParaRPr lang="tr-TR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3701744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C999BC-5EA6-4777-8591-4ABEFF577286}" type="slidenum">
              <a:rPr lang="tr-TR"/>
              <a:pPr/>
              <a:t>7</a:t>
            </a:fld>
            <a:endParaRPr lang="tr-TR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6929985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C999BC-5EA6-4777-8591-4ABEFF577286}" type="slidenum">
              <a:rPr lang="tr-TR"/>
              <a:pPr/>
              <a:t>9</a:t>
            </a:fld>
            <a:endParaRPr lang="tr-TR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8182392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C999BC-5EA6-4777-8591-4ABEFF577286}" type="slidenum">
              <a:rPr lang="tr-TR"/>
              <a:pPr/>
              <a:t>10</a:t>
            </a:fld>
            <a:endParaRPr lang="tr-TR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68303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587D2-EBC2-4498-BB22-44EBC7D47D3D}" type="datetimeFigureOut">
              <a:rPr lang="en-US" smtClean="0"/>
              <a:pPr/>
              <a:t>6/2/2014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97408-2819-4215-B111-1C9B02CAC1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31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587D2-EBC2-4498-BB22-44EBC7D47D3D}" type="datetimeFigureOut">
              <a:rPr lang="en-US" smtClean="0"/>
              <a:pPr/>
              <a:t>6/2/2014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97408-2819-4215-B111-1C9B02CAC1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321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587D2-EBC2-4498-BB22-44EBC7D47D3D}" type="datetimeFigureOut">
              <a:rPr lang="en-US" smtClean="0"/>
              <a:pPr/>
              <a:t>6/2/2014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97408-2819-4215-B111-1C9B02CAC1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11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587D2-EBC2-4498-BB22-44EBC7D47D3D}" type="datetimeFigureOut">
              <a:rPr lang="en-US" smtClean="0"/>
              <a:pPr/>
              <a:t>6/2/2014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97408-2819-4215-B111-1C9B02CAC1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690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587D2-EBC2-4498-BB22-44EBC7D47D3D}" type="datetimeFigureOut">
              <a:rPr lang="en-US" smtClean="0"/>
              <a:pPr/>
              <a:t>6/2/2014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97408-2819-4215-B111-1C9B02CAC1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020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587D2-EBC2-4498-BB22-44EBC7D47D3D}" type="datetimeFigureOut">
              <a:rPr lang="en-US" smtClean="0"/>
              <a:pPr/>
              <a:t>6/2/2014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97408-2819-4215-B111-1C9B02CAC1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729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587D2-EBC2-4498-BB22-44EBC7D47D3D}" type="datetimeFigureOut">
              <a:rPr lang="en-US" smtClean="0"/>
              <a:pPr/>
              <a:t>6/2/2014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97408-2819-4215-B111-1C9B02CAC1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897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587D2-EBC2-4498-BB22-44EBC7D47D3D}" type="datetimeFigureOut">
              <a:rPr lang="en-US" smtClean="0"/>
              <a:pPr/>
              <a:t>6/2/2014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97408-2819-4215-B111-1C9B02CAC1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347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587D2-EBC2-4498-BB22-44EBC7D47D3D}" type="datetimeFigureOut">
              <a:rPr lang="en-US" smtClean="0"/>
              <a:pPr/>
              <a:t>6/2/2014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97408-2819-4215-B111-1C9B02CAC1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025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587D2-EBC2-4498-BB22-44EBC7D47D3D}" type="datetimeFigureOut">
              <a:rPr lang="en-US" smtClean="0"/>
              <a:pPr/>
              <a:t>6/2/2014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97408-2819-4215-B111-1C9B02CAC1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941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587D2-EBC2-4498-BB22-44EBC7D47D3D}" type="datetimeFigureOut">
              <a:rPr lang="en-US" smtClean="0"/>
              <a:pPr/>
              <a:t>6/2/2014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97408-2819-4215-B111-1C9B02CAC1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948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587D2-EBC2-4498-BB22-44EBC7D47D3D}" type="datetimeFigureOut">
              <a:rPr lang="en-US" smtClean="0"/>
              <a:pPr/>
              <a:t>6/2/2014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97408-2819-4215-B111-1C9B02CAC1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89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YUSUF\Desktop\FYK\Tasarımlar\KAPAK-V2 - 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75" y="-11113"/>
            <a:ext cx="9286875" cy="6997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Dikdörtgen"/>
          <p:cNvSpPr/>
          <p:nvPr/>
        </p:nvSpPr>
        <p:spPr>
          <a:xfrm>
            <a:off x="285720" y="3857628"/>
            <a:ext cx="7929618" cy="7848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tr-TR" sz="4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urgeoisTRUBol" pitchFamily="2" charset="0"/>
                <a:ea typeface="ヒラギノ角ゴ Pro W3" charset="-128"/>
              </a:rPr>
              <a:t>AKADEMİK GENEL KURUL</a:t>
            </a:r>
          </a:p>
        </p:txBody>
      </p:sp>
      <p:sp>
        <p:nvSpPr>
          <p:cNvPr id="3076" name="5 Metin kutusu"/>
          <p:cNvSpPr txBox="1">
            <a:spLocks noChangeArrowheads="1"/>
          </p:cNvSpPr>
          <p:nvPr/>
        </p:nvSpPr>
        <p:spPr bwMode="auto">
          <a:xfrm>
            <a:off x="6429375" y="1916113"/>
            <a:ext cx="15001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ctr" eaLnBrk="1" hangingPunct="1"/>
            <a:r>
              <a:rPr lang="tr-TR" sz="1600" b="1" dirty="0">
                <a:solidFill>
                  <a:srgbClr val="0F3177"/>
                </a:solidFill>
                <a:latin typeface="BourgeoisTRUUlt" pitchFamily="2" charset="0"/>
              </a:rPr>
              <a:t>EĞİTİM</a:t>
            </a:r>
          </a:p>
          <a:p>
            <a:pPr algn="ctr" eaLnBrk="1" hangingPunct="1"/>
            <a:r>
              <a:rPr lang="tr-TR" sz="1600" b="1" dirty="0">
                <a:solidFill>
                  <a:srgbClr val="0F3177"/>
                </a:solidFill>
                <a:latin typeface="BourgeoisTRUUlt" pitchFamily="2" charset="0"/>
              </a:rPr>
              <a:t>FAKÜLTESİ DEKANLIĞI</a:t>
            </a:r>
          </a:p>
        </p:txBody>
      </p:sp>
      <p:sp>
        <p:nvSpPr>
          <p:cNvPr id="3077" name="6 Metin kutusu"/>
          <p:cNvSpPr txBox="1">
            <a:spLocks noChangeArrowheads="1"/>
          </p:cNvSpPr>
          <p:nvPr/>
        </p:nvSpPr>
        <p:spPr bwMode="auto">
          <a:xfrm>
            <a:off x="6429375" y="2987675"/>
            <a:ext cx="150018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ctr" eaLnBrk="1" hangingPunct="1"/>
            <a:r>
              <a:rPr lang="tr-TR" sz="1600" dirty="0" smtClean="0">
                <a:solidFill>
                  <a:srgbClr val="18276E"/>
                </a:solidFill>
                <a:latin typeface="BourgeoisTRUBol" pitchFamily="2" charset="0"/>
              </a:rPr>
              <a:t>201</a:t>
            </a:r>
            <a:r>
              <a:rPr lang="en-US" sz="1600" dirty="0">
                <a:solidFill>
                  <a:srgbClr val="18276E"/>
                </a:solidFill>
                <a:latin typeface="BourgeoisTRUBol" pitchFamily="2" charset="0"/>
              </a:rPr>
              <a:t>3</a:t>
            </a:r>
            <a:r>
              <a:rPr lang="tr-TR" sz="1600" dirty="0" smtClean="0">
                <a:solidFill>
                  <a:srgbClr val="18276E"/>
                </a:solidFill>
                <a:latin typeface="BourgeoisTRUBol" pitchFamily="2" charset="0"/>
              </a:rPr>
              <a:t>-201</a:t>
            </a:r>
            <a:r>
              <a:rPr lang="en-US" sz="1600" dirty="0">
                <a:solidFill>
                  <a:srgbClr val="18276E"/>
                </a:solidFill>
                <a:latin typeface="BourgeoisTRUBol" pitchFamily="2" charset="0"/>
              </a:rPr>
              <a:t>4</a:t>
            </a:r>
            <a:endParaRPr lang="tr-TR" sz="1600" dirty="0">
              <a:solidFill>
                <a:srgbClr val="18276E"/>
              </a:solidFill>
              <a:latin typeface="BourgeoisTRUBol" pitchFamily="2" charset="0"/>
            </a:endParaRPr>
          </a:p>
          <a:p>
            <a:pPr algn="ctr" eaLnBrk="1" hangingPunct="1"/>
            <a:r>
              <a:rPr lang="tr-TR" sz="1600" dirty="0">
                <a:solidFill>
                  <a:srgbClr val="18276E"/>
                </a:solidFill>
                <a:latin typeface="BourgeoisTRUBol" pitchFamily="2" charset="0"/>
              </a:rPr>
              <a:t>Öğretim Yılı</a:t>
            </a:r>
          </a:p>
        </p:txBody>
      </p:sp>
      <p:sp>
        <p:nvSpPr>
          <p:cNvPr id="3078" name="7 Metin kutusu"/>
          <p:cNvSpPr txBox="1">
            <a:spLocks noChangeArrowheads="1"/>
          </p:cNvSpPr>
          <p:nvPr/>
        </p:nvSpPr>
        <p:spPr bwMode="auto">
          <a:xfrm>
            <a:off x="6429375" y="4733925"/>
            <a:ext cx="1500188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ctr" eaLnBrk="1" hangingPunct="1"/>
            <a:r>
              <a:rPr lang="en-US" sz="1300" b="1" dirty="0">
                <a:solidFill>
                  <a:srgbClr val="0F3177"/>
                </a:solidFill>
                <a:latin typeface="BourgeoisTRUUlt" pitchFamily="2" charset="0"/>
              </a:rPr>
              <a:t>2</a:t>
            </a:r>
            <a:r>
              <a:rPr lang="tr-TR" sz="1300" b="1" dirty="0" smtClean="0">
                <a:solidFill>
                  <a:srgbClr val="0F3177"/>
                </a:solidFill>
                <a:latin typeface="BourgeoisTRUUlt" pitchFamily="2" charset="0"/>
              </a:rPr>
              <a:t> </a:t>
            </a:r>
            <a:r>
              <a:rPr lang="tr-TR" sz="1300" b="1" dirty="0">
                <a:solidFill>
                  <a:srgbClr val="0F3177"/>
                </a:solidFill>
                <a:latin typeface="BourgeoisTRUUlt" pitchFamily="2" charset="0"/>
              </a:rPr>
              <a:t>Haziran </a:t>
            </a:r>
            <a:r>
              <a:rPr lang="tr-TR" sz="1300" b="1" dirty="0" smtClean="0">
                <a:solidFill>
                  <a:srgbClr val="0F3177"/>
                </a:solidFill>
                <a:latin typeface="BourgeoisTRUUlt" pitchFamily="2" charset="0"/>
              </a:rPr>
              <a:t>201</a:t>
            </a:r>
            <a:r>
              <a:rPr lang="en-US" sz="1300" b="1" dirty="0">
                <a:solidFill>
                  <a:srgbClr val="0F3177"/>
                </a:solidFill>
                <a:latin typeface="BourgeoisTRUUlt" pitchFamily="2" charset="0"/>
              </a:rPr>
              <a:t>4</a:t>
            </a:r>
            <a:endParaRPr lang="tr-TR" sz="1300" b="1" dirty="0">
              <a:solidFill>
                <a:srgbClr val="0F3177"/>
              </a:solidFill>
              <a:latin typeface="BourgeoisTRUUlt" pitchFamily="2" charset="0"/>
            </a:endParaRPr>
          </a:p>
        </p:txBody>
      </p:sp>
      <p:sp>
        <p:nvSpPr>
          <p:cNvPr id="3079" name="8 Metin kutusu"/>
          <p:cNvSpPr txBox="1">
            <a:spLocks noChangeArrowheads="1"/>
          </p:cNvSpPr>
          <p:nvPr/>
        </p:nvSpPr>
        <p:spPr bwMode="auto">
          <a:xfrm>
            <a:off x="6429375" y="5040313"/>
            <a:ext cx="15001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ctr" eaLnBrk="1" hangingPunct="1"/>
            <a:r>
              <a:rPr lang="tr-TR" sz="1000" dirty="0">
                <a:solidFill>
                  <a:srgbClr val="0F3177"/>
                </a:solidFill>
                <a:latin typeface="BourgeoisTRUMed" pitchFamily="2" charset="0"/>
              </a:rPr>
              <a:t>www.fedu.metu.edu.tr</a:t>
            </a:r>
          </a:p>
        </p:txBody>
      </p:sp>
    </p:spTree>
    <p:extLst>
      <p:ext uri="{BB962C8B-B14F-4D97-AF65-F5344CB8AC3E}">
        <p14:creationId xmlns:p14="http://schemas.microsoft.com/office/powerpoint/2010/main" val="385827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30" descr="1-Atamalar-V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88"/>
            <a:ext cx="926465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6553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5DE0C452-166A-4FD0-A38C-63F876A07879}" type="slidenum">
              <a:rPr lang="tr-TR">
                <a:solidFill>
                  <a:srgbClr val="898989"/>
                </a:solidFill>
              </a:rPr>
              <a:pPr/>
              <a:t>10</a:t>
            </a:fld>
            <a:endParaRPr lang="tr-TR">
              <a:solidFill>
                <a:srgbClr val="898989"/>
              </a:solidFill>
            </a:endParaRPr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827088" y="1916833"/>
            <a:ext cx="8024234" cy="4566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endParaRPr lang="tr-TR" b="1" dirty="0" smtClean="0">
              <a:solidFill>
                <a:srgbClr val="000000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r>
              <a:rPr lang="tr-TR" b="1" dirty="0" smtClean="0">
                <a:solidFill>
                  <a:srgbClr val="000000"/>
                </a:solidFill>
                <a:latin typeface="BourgeoisTRUBol" pitchFamily="2" charset="0"/>
              </a:rPr>
              <a:t>Doç.Dr. </a:t>
            </a:r>
            <a:r>
              <a:rPr lang="en-US" b="1" dirty="0" err="1" smtClean="0">
                <a:solidFill>
                  <a:srgbClr val="000000"/>
                </a:solidFill>
                <a:latin typeface="BourgeoisTRUBol" pitchFamily="2" charset="0"/>
              </a:rPr>
              <a:t>Saadettin</a:t>
            </a:r>
            <a:r>
              <a:rPr lang="en-US" b="1" dirty="0" smtClean="0">
                <a:solidFill>
                  <a:srgbClr val="000000"/>
                </a:solidFill>
                <a:latin typeface="BourgeoisTRUBol" pitchFamily="2" charset="0"/>
              </a:rPr>
              <a:t> KİRAZCI</a:t>
            </a:r>
            <a:r>
              <a:rPr lang="tr-TR" b="1" dirty="0" smtClean="0">
                <a:solidFill>
                  <a:srgbClr val="000000"/>
                </a:solidFill>
                <a:latin typeface="BourgeoisTRUBol" pitchFamily="2" charset="0"/>
              </a:rPr>
              <a:t> – </a:t>
            </a:r>
            <a:r>
              <a:rPr lang="en-US" b="1" dirty="0">
                <a:latin typeface="BourgeoisTRUBol" pitchFamily="2" charset="0"/>
              </a:rPr>
              <a:t>BES</a:t>
            </a: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endParaRPr lang="en-US" b="1" dirty="0">
              <a:solidFill>
                <a:srgbClr val="000000"/>
              </a:solidFill>
              <a:latin typeface="BourgeoisTRUBol" pitchFamily="2" charset="0"/>
            </a:endParaRPr>
          </a:p>
          <a:p>
            <a:pPr marL="342900" lvl="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r>
              <a:rPr lang="tr-TR" b="1" dirty="0" smtClean="0">
                <a:solidFill>
                  <a:srgbClr val="000000"/>
                </a:solidFill>
                <a:latin typeface="BourgeoisTRUBol" pitchFamily="2" charset="0"/>
              </a:rPr>
              <a:t>Doç.Dr</a:t>
            </a:r>
            <a:r>
              <a:rPr lang="tr-TR" b="1" dirty="0">
                <a:solidFill>
                  <a:srgbClr val="000000"/>
                </a:solidFill>
                <a:latin typeface="BourgeoisTRUBol" pitchFamily="2" charset="0"/>
              </a:rPr>
              <a:t>. </a:t>
            </a:r>
            <a:r>
              <a:rPr lang="en-US" b="1" dirty="0" err="1">
                <a:solidFill>
                  <a:srgbClr val="000000"/>
                </a:solidFill>
                <a:latin typeface="BourgeoisTRUBol" pitchFamily="2" charset="0"/>
              </a:rPr>
              <a:t>Ömer</a:t>
            </a:r>
            <a:r>
              <a:rPr lang="en-US" b="1" dirty="0">
                <a:solidFill>
                  <a:srgbClr val="000000"/>
                </a:solidFill>
                <a:latin typeface="BourgeoisTRUBol" pitchFamily="2" charset="0"/>
              </a:rPr>
              <a:t>  DELİALİOĞLU - </a:t>
            </a:r>
            <a:r>
              <a:rPr lang="en-US" b="1" dirty="0">
                <a:latin typeface="BourgeoisTRUBol" pitchFamily="2" charset="0"/>
              </a:rPr>
              <a:t>BÖTE</a:t>
            </a:r>
            <a:endParaRPr lang="tr-TR" b="1" dirty="0"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endParaRPr lang="en-US" b="1" dirty="0" smtClean="0">
              <a:solidFill>
                <a:srgbClr val="000000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r>
              <a:rPr lang="en-US" b="1" dirty="0" err="1">
                <a:solidFill>
                  <a:srgbClr val="000000"/>
                </a:solidFill>
                <a:latin typeface="BourgeoisTRUBol" pitchFamily="2" charset="0"/>
              </a:rPr>
              <a:t>Doç.Dr</a:t>
            </a:r>
            <a:r>
              <a:rPr lang="en-US" b="1" dirty="0">
                <a:solidFill>
                  <a:srgbClr val="000000"/>
                </a:solidFill>
                <a:latin typeface="BourgeoisTRUBol" pitchFamily="2" charset="0"/>
              </a:rPr>
              <a:t>. </a:t>
            </a:r>
            <a:r>
              <a:rPr lang="en-US" b="1" dirty="0" err="1">
                <a:solidFill>
                  <a:srgbClr val="000000"/>
                </a:solidFill>
                <a:latin typeface="BourgeoisTRUBol" pitchFamily="2" charset="0"/>
              </a:rPr>
              <a:t>Feyza</a:t>
            </a:r>
            <a:r>
              <a:rPr lang="en-US" b="1" dirty="0">
                <a:solidFill>
                  <a:srgbClr val="000000"/>
                </a:solidFill>
                <a:latin typeface="BourgeoisTRUBol" pitchFamily="2" charset="0"/>
              </a:rPr>
              <a:t> TANTEKİN ERDEN </a:t>
            </a:r>
            <a:r>
              <a:rPr lang="en-US" b="1" dirty="0" smtClean="0">
                <a:solidFill>
                  <a:srgbClr val="000000"/>
                </a:solidFill>
                <a:latin typeface="BourgeoisTRUBol" pitchFamily="2" charset="0"/>
              </a:rPr>
              <a:t>– </a:t>
            </a:r>
            <a:r>
              <a:rPr lang="en-US" b="1" dirty="0" smtClean="0">
                <a:latin typeface="BourgeoisTRUBol" pitchFamily="2" charset="0"/>
              </a:rPr>
              <a:t>İÖB</a:t>
            </a: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endParaRPr lang="en-US" b="1" dirty="0">
              <a:latin typeface="BourgeoisTRUBol" pitchFamily="2" charset="0"/>
            </a:endParaRPr>
          </a:p>
          <a:p>
            <a:pPr marL="342900" lvl="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r>
              <a:rPr lang="tr-TR" b="1" dirty="0">
                <a:solidFill>
                  <a:prstClr val="black"/>
                </a:solidFill>
                <a:latin typeface="BourgeoisTRUBol" pitchFamily="2" charset="0"/>
              </a:rPr>
              <a:t>Doç.Dr. </a:t>
            </a:r>
            <a:r>
              <a:rPr lang="en-US" b="1" dirty="0" err="1">
                <a:solidFill>
                  <a:prstClr val="black"/>
                </a:solidFill>
                <a:latin typeface="BourgeoisTRUBol" pitchFamily="2" charset="0"/>
              </a:rPr>
              <a:t>Bülent</a:t>
            </a:r>
            <a:r>
              <a:rPr lang="en-US" b="1" dirty="0">
                <a:solidFill>
                  <a:prstClr val="black"/>
                </a:solidFill>
                <a:latin typeface="BourgeoisTRUBol" pitchFamily="2" charset="0"/>
              </a:rPr>
              <a:t> ÇETİNKAYA</a:t>
            </a:r>
            <a:r>
              <a:rPr lang="tr-TR" b="1" dirty="0">
                <a:solidFill>
                  <a:prstClr val="black"/>
                </a:solidFill>
                <a:latin typeface="BourgeoisTRUBol" pitchFamily="2" charset="0"/>
              </a:rPr>
              <a:t>  – </a:t>
            </a:r>
            <a:r>
              <a:rPr lang="en-US" b="1" dirty="0">
                <a:solidFill>
                  <a:prstClr val="black"/>
                </a:solidFill>
                <a:latin typeface="BourgeoisTRUBol" pitchFamily="2" charset="0"/>
              </a:rPr>
              <a:t>OÖFMAEB</a:t>
            </a:r>
            <a:endParaRPr lang="tr-TR" b="1" dirty="0">
              <a:solidFill>
                <a:srgbClr val="000000"/>
              </a:solidFill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</a:pPr>
            <a:endParaRPr lang="en-US" b="1" dirty="0">
              <a:solidFill>
                <a:srgbClr val="000000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r>
              <a:rPr lang="en-US" b="1" dirty="0" err="1">
                <a:solidFill>
                  <a:srgbClr val="000000"/>
                </a:solidFill>
                <a:latin typeface="BourgeoisTRUBol" pitchFamily="2" charset="0"/>
              </a:rPr>
              <a:t>Doç</a:t>
            </a:r>
            <a:r>
              <a:rPr lang="en-US" b="1" dirty="0">
                <a:solidFill>
                  <a:srgbClr val="000000"/>
                </a:solidFill>
                <a:latin typeface="BourgeoisTRUBol" pitchFamily="2" charset="0"/>
              </a:rPr>
              <a:t>. Dr. </a:t>
            </a:r>
            <a:r>
              <a:rPr lang="en-US" b="1" dirty="0" err="1">
                <a:solidFill>
                  <a:srgbClr val="000000"/>
                </a:solidFill>
                <a:latin typeface="BourgeoisTRUBol" pitchFamily="2" charset="0"/>
              </a:rPr>
              <a:t>Betil</a:t>
            </a:r>
            <a:r>
              <a:rPr lang="en-US" b="1" dirty="0">
                <a:solidFill>
                  <a:srgbClr val="000000"/>
                </a:solidFill>
                <a:latin typeface="BourgeoisTRUBol" pitchFamily="2" charset="0"/>
              </a:rPr>
              <a:t> ERÖZ TUĞA </a:t>
            </a:r>
            <a:r>
              <a:rPr lang="en-US" b="1" dirty="0" smtClean="0">
                <a:solidFill>
                  <a:srgbClr val="000000"/>
                </a:solidFill>
                <a:latin typeface="BourgeoisTRUBol" pitchFamily="2" charset="0"/>
              </a:rPr>
              <a:t>– </a:t>
            </a:r>
            <a:r>
              <a:rPr lang="en-US" b="1" dirty="0">
                <a:latin typeface="BourgeoisTRUBol" pitchFamily="2" charset="0"/>
              </a:rPr>
              <a:t>YDE</a:t>
            </a: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endParaRPr lang="en-US" b="1" dirty="0">
              <a:solidFill>
                <a:srgbClr val="000000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r>
              <a:rPr lang="en-US" b="1" dirty="0" err="1">
                <a:solidFill>
                  <a:srgbClr val="000000"/>
                </a:solidFill>
                <a:latin typeface="BourgeoisTRUBol" pitchFamily="2" charset="0"/>
              </a:rPr>
              <a:t>Doç.Dr</a:t>
            </a:r>
            <a:r>
              <a:rPr lang="en-US" b="1" dirty="0">
                <a:solidFill>
                  <a:srgbClr val="000000"/>
                </a:solidFill>
                <a:latin typeface="BourgeoisTRUBol" pitchFamily="2" charset="0"/>
              </a:rPr>
              <a:t>. Martina G. </a:t>
            </a:r>
            <a:r>
              <a:rPr lang="en-US" b="1" dirty="0" smtClean="0">
                <a:solidFill>
                  <a:srgbClr val="000000"/>
                </a:solidFill>
                <a:latin typeface="BourgeoisTRUBol" pitchFamily="2" charset="0"/>
              </a:rPr>
              <a:t>Y</a:t>
            </a:r>
            <a:r>
              <a:rPr lang="tr-TR" b="1" dirty="0" smtClean="0">
                <a:solidFill>
                  <a:srgbClr val="000000"/>
                </a:solidFill>
                <a:latin typeface="BourgeoisTRUBol" pitchFamily="2" charset="0"/>
              </a:rPr>
              <a:t>ÜKSEK</a:t>
            </a:r>
            <a:r>
              <a:rPr lang="en-US" b="1" dirty="0" smtClean="0">
                <a:solidFill>
                  <a:srgbClr val="000000"/>
                </a:solidFill>
                <a:latin typeface="BourgeoisTRUBol" pitchFamily="2" charset="0"/>
              </a:rPr>
              <a:t> – </a:t>
            </a:r>
            <a:r>
              <a:rPr lang="en-US" b="1" dirty="0">
                <a:latin typeface="BourgeoisTRUBol" pitchFamily="2" charset="0"/>
              </a:rPr>
              <a:t>YDE</a:t>
            </a: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endParaRPr lang="en-US" b="1" dirty="0">
              <a:solidFill>
                <a:srgbClr val="000000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r>
              <a:rPr lang="en-US" b="1" dirty="0" err="1">
                <a:solidFill>
                  <a:srgbClr val="000000"/>
                </a:solidFill>
                <a:latin typeface="BourgeoisTRUBol" pitchFamily="2" charset="0"/>
              </a:rPr>
              <a:t>Doç.Dr</a:t>
            </a:r>
            <a:r>
              <a:rPr lang="en-US" b="1" dirty="0">
                <a:solidFill>
                  <a:srgbClr val="000000"/>
                </a:solidFill>
                <a:latin typeface="BourgeoisTRUBol" pitchFamily="2" charset="0"/>
              </a:rPr>
              <a:t>. Bilal  KIRKICI  </a:t>
            </a:r>
            <a:r>
              <a:rPr lang="en-US" b="1" dirty="0" smtClean="0">
                <a:solidFill>
                  <a:srgbClr val="000000"/>
                </a:solidFill>
                <a:latin typeface="BourgeoisTRUBol" pitchFamily="2" charset="0"/>
              </a:rPr>
              <a:t>- </a:t>
            </a:r>
            <a:r>
              <a:rPr lang="en-US" b="1" dirty="0">
                <a:latin typeface="BourgeoisTRUBol" pitchFamily="2" charset="0"/>
              </a:rPr>
              <a:t>YDE </a:t>
            </a:r>
            <a:endParaRPr lang="tr-TR" b="1" dirty="0" smtClean="0">
              <a:solidFill>
                <a:srgbClr val="000000"/>
              </a:solidFill>
              <a:latin typeface="BourgeoisTRUBol" pitchFamily="2" charset="0"/>
            </a:endParaRPr>
          </a:p>
        </p:txBody>
      </p:sp>
      <p:sp>
        <p:nvSpPr>
          <p:cNvPr id="5125" name="Rectangle 3"/>
          <p:cNvSpPr>
            <a:spLocks noChangeArrowheads="1"/>
          </p:cNvSpPr>
          <p:nvPr/>
        </p:nvSpPr>
        <p:spPr bwMode="auto">
          <a:xfrm>
            <a:off x="928630" y="2786058"/>
            <a:ext cx="8215370" cy="42862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endParaRPr lang="tr-TR" sz="2000" b="1" dirty="0">
              <a:solidFill>
                <a:srgbClr val="0F8BDA"/>
              </a:solidFill>
              <a:latin typeface="Cambria" pitchFamily="18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928630" y="1340769"/>
            <a:ext cx="8215370" cy="57606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tr-TR" sz="2800" b="1" dirty="0" smtClean="0">
                <a:solidFill>
                  <a:srgbClr val="0F8BDA"/>
                </a:solidFill>
                <a:latin typeface="BourgeoisTRUUlt" pitchFamily="2" charset="0"/>
              </a:rPr>
              <a:t>ÜNVAN ALANLAR</a:t>
            </a:r>
            <a:endParaRPr lang="tr-TR" b="1" dirty="0">
              <a:solidFill>
                <a:srgbClr val="0F8BDA"/>
              </a:solidFill>
              <a:latin typeface="BourgeoisTRUUl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78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 descr="4-Akademik Personel-V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325" y="0"/>
            <a:ext cx="926465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6553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fld id="{C0359A67-0753-433A-9673-6767832A62A5}" type="slidenum">
              <a:rPr lang="tr-TR" sz="1200">
                <a:solidFill>
                  <a:srgbClr val="898989"/>
                </a:solidFill>
              </a:rPr>
              <a:pPr eaLnBrk="1" hangingPunct="1"/>
              <a:t>11</a:t>
            </a:fld>
            <a:endParaRPr lang="tr-TR" sz="1200">
              <a:solidFill>
                <a:srgbClr val="898989"/>
              </a:solidFill>
            </a:endParaRPr>
          </a:p>
        </p:txBody>
      </p:sp>
      <p:sp>
        <p:nvSpPr>
          <p:cNvPr id="10244" name="Rectangle 3"/>
          <p:cNvSpPr>
            <a:spLocks noChangeArrowheads="1"/>
          </p:cNvSpPr>
          <p:nvPr/>
        </p:nvSpPr>
        <p:spPr bwMode="auto">
          <a:xfrm>
            <a:off x="827088" y="2409825"/>
            <a:ext cx="8088312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r>
              <a:rPr lang="en-US" b="1" dirty="0" err="1">
                <a:solidFill>
                  <a:srgbClr val="000000"/>
                </a:solidFill>
                <a:latin typeface="BourgeoisTRUBol" pitchFamily="2" charset="0"/>
              </a:rPr>
              <a:t>Yrd</a:t>
            </a:r>
            <a:r>
              <a:rPr lang="en-US" b="1" dirty="0">
                <a:solidFill>
                  <a:srgbClr val="000000"/>
                </a:solidFill>
                <a:latin typeface="BourgeoisTRUBol" pitchFamily="2" charset="0"/>
              </a:rPr>
              <a:t>. </a:t>
            </a:r>
            <a:r>
              <a:rPr lang="en-US" b="1" dirty="0" err="1">
                <a:solidFill>
                  <a:srgbClr val="000000"/>
                </a:solidFill>
                <a:latin typeface="BourgeoisTRUBol" pitchFamily="2" charset="0"/>
              </a:rPr>
              <a:t>Doç</a:t>
            </a:r>
            <a:r>
              <a:rPr lang="en-US" b="1" dirty="0">
                <a:solidFill>
                  <a:srgbClr val="000000"/>
                </a:solidFill>
                <a:latin typeface="BourgeoisTRUBol" pitchFamily="2" charset="0"/>
              </a:rPr>
              <a:t>. Dr. Nil KORKUT NAYKI     </a:t>
            </a:r>
            <a:r>
              <a:rPr lang="tr-TR" sz="1500" b="1" dirty="0">
                <a:latin typeface="BourgeoisTRUBol" pitchFamily="2" charset="0"/>
              </a:rPr>
              <a:t>– </a:t>
            </a:r>
            <a:r>
              <a:rPr lang="en-US" sz="1500" b="1" dirty="0">
                <a:latin typeface="BourgeoisTRUBol" pitchFamily="2" charset="0"/>
              </a:rPr>
              <a:t> 19.12.2013  - </a:t>
            </a:r>
            <a:r>
              <a:rPr lang="tr-TR" sz="1500" b="1" dirty="0" smtClean="0">
                <a:latin typeface="BourgeoisTRUBol" pitchFamily="2" charset="0"/>
              </a:rPr>
              <a:t>YDE</a:t>
            </a: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endParaRPr lang="en-US" sz="1500" b="1" dirty="0"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r>
              <a:rPr lang="en-US" b="1" dirty="0" err="1" smtClean="0">
                <a:solidFill>
                  <a:srgbClr val="000000"/>
                </a:solidFill>
                <a:latin typeface="BourgeoisTRUBol" pitchFamily="2" charset="0"/>
              </a:rPr>
              <a:t>Yrd</a:t>
            </a:r>
            <a:r>
              <a:rPr lang="en-US" b="1" dirty="0" smtClean="0">
                <a:solidFill>
                  <a:srgbClr val="000000"/>
                </a:solidFill>
                <a:latin typeface="BourgeoisTRUBol" pitchFamily="2" charset="0"/>
              </a:rPr>
              <a:t>. </a:t>
            </a:r>
            <a:r>
              <a:rPr lang="en-US" b="1" dirty="0" err="1" smtClean="0">
                <a:solidFill>
                  <a:srgbClr val="000000"/>
                </a:solidFill>
                <a:latin typeface="BourgeoisTRUBol" pitchFamily="2" charset="0"/>
              </a:rPr>
              <a:t>Doç</a:t>
            </a:r>
            <a:r>
              <a:rPr lang="en-US" b="1" dirty="0" smtClean="0">
                <a:solidFill>
                  <a:srgbClr val="000000"/>
                </a:solidFill>
                <a:latin typeface="BourgeoisTRUBol" pitchFamily="2" charset="0"/>
              </a:rPr>
              <a:t>. Dr. H. </a:t>
            </a:r>
            <a:r>
              <a:rPr lang="en-US" b="1" dirty="0" err="1" smtClean="0">
                <a:solidFill>
                  <a:srgbClr val="000000"/>
                </a:solidFill>
                <a:latin typeface="BourgeoisTRUBol" pitchFamily="2" charset="0"/>
              </a:rPr>
              <a:t>Özlen</a:t>
            </a:r>
            <a:r>
              <a:rPr lang="en-US" b="1" dirty="0" smtClean="0">
                <a:solidFill>
                  <a:srgbClr val="000000"/>
                </a:solidFill>
                <a:latin typeface="BourgeoisTRUBol" pitchFamily="2" charset="0"/>
              </a:rPr>
              <a:t> DEMİRCAN  – </a:t>
            </a:r>
            <a:r>
              <a:rPr lang="en-US" sz="1500" b="1" dirty="0" smtClean="0">
                <a:solidFill>
                  <a:srgbClr val="000000"/>
                </a:solidFill>
                <a:latin typeface="BourgeoisTRUBol" pitchFamily="2" charset="0"/>
              </a:rPr>
              <a:t>17.03.201</a:t>
            </a:r>
            <a:r>
              <a:rPr lang="tr-TR" sz="1500" b="1" dirty="0" smtClean="0">
                <a:solidFill>
                  <a:srgbClr val="000000"/>
                </a:solidFill>
                <a:latin typeface="BourgeoisTRUBol" pitchFamily="2" charset="0"/>
              </a:rPr>
              <a:t>4</a:t>
            </a:r>
            <a:r>
              <a:rPr lang="en-US" b="1" dirty="0" smtClean="0">
                <a:solidFill>
                  <a:srgbClr val="000000"/>
                </a:solidFill>
                <a:latin typeface="BourgeoisTRUBol" pitchFamily="2" charset="0"/>
              </a:rPr>
              <a:t> -  </a:t>
            </a:r>
            <a:r>
              <a:rPr lang="en-US" sz="1500" b="1" dirty="0" smtClean="0">
                <a:solidFill>
                  <a:srgbClr val="000000"/>
                </a:solidFill>
                <a:latin typeface="BourgeoisTRUBol" pitchFamily="2" charset="0"/>
              </a:rPr>
              <a:t>İÖB </a:t>
            </a: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endParaRPr lang="en-US" b="1" dirty="0" smtClean="0">
              <a:solidFill>
                <a:srgbClr val="000000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endParaRPr lang="en-US" sz="1500" b="1" dirty="0"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</a:pPr>
            <a:endParaRPr lang="en-US" b="1" dirty="0">
              <a:solidFill>
                <a:srgbClr val="000000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endParaRPr lang="tr-TR" sz="1500" b="1" dirty="0" smtClean="0"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endParaRPr lang="tr-TR" sz="1800" b="1" dirty="0">
              <a:solidFill>
                <a:srgbClr val="000000"/>
              </a:solidFill>
              <a:latin typeface="BourgeoisTRUBol" pitchFamily="2" charset="0"/>
            </a:endParaRPr>
          </a:p>
        </p:txBody>
      </p:sp>
      <p:sp>
        <p:nvSpPr>
          <p:cNvPr id="10245" name="Rectangle 3"/>
          <p:cNvSpPr>
            <a:spLocks noChangeArrowheads="1"/>
          </p:cNvSpPr>
          <p:nvPr/>
        </p:nvSpPr>
        <p:spPr bwMode="auto">
          <a:xfrm>
            <a:off x="762000" y="1647825"/>
            <a:ext cx="8001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en-US" sz="2800" b="1" dirty="0" smtClean="0">
                <a:solidFill>
                  <a:srgbClr val="0F8BDA"/>
                </a:solidFill>
                <a:latin typeface="BourgeoisTRUUlt" pitchFamily="2" charset="0"/>
              </a:rPr>
              <a:t>ARAMIZA KATILAN</a:t>
            </a:r>
            <a:r>
              <a:rPr lang="tr-TR" sz="2800" b="1" dirty="0" smtClean="0">
                <a:solidFill>
                  <a:srgbClr val="0F8BDA"/>
                </a:solidFill>
                <a:latin typeface="BourgeoisTRUUlt" pitchFamily="2" charset="0"/>
              </a:rPr>
              <a:t> ÖĞRETİM ELEMANLARI</a:t>
            </a:r>
            <a:endParaRPr lang="tr-TR" b="1" dirty="0">
              <a:solidFill>
                <a:srgbClr val="0F8BDA"/>
              </a:solidFill>
              <a:latin typeface="BourgeoisTRUUl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6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031" descr="4-Akademik Personel-V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038" y="0"/>
            <a:ext cx="926465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6553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fld id="{77C6F8E1-839E-41BE-B11D-F6E54B2E07AB}" type="slidenum">
              <a:rPr lang="tr-TR" sz="1200">
                <a:solidFill>
                  <a:srgbClr val="898989"/>
                </a:solidFill>
              </a:rPr>
              <a:pPr eaLnBrk="1" hangingPunct="1"/>
              <a:t>12</a:t>
            </a:fld>
            <a:endParaRPr lang="tr-TR" sz="1200">
              <a:solidFill>
                <a:srgbClr val="898989"/>
              </a:solidFill>
            </a:endParaRPr>
          </a:p>
        </p:txBody>
      </p:sp>
      <p:sp>
        <p:nvSpPr>
          <p:cNvPr id="9220" name="Rectangle 3"/>
          <p:cNvSpPr>
            <a:spLocks noChangeArrowheads="1"/>
          </p:cNvSpPr>
          <p:nvPr/>
        </p:nvSpPr>
        <p:spPr bwMode="auto">
          <a:xfrm>
            <a:off x="827088" y="2409825"/>
            <a:ext cx="8088312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r>
              <a:rPr lang="tr-TR" b="1" dirty="0" smtClean="0">
                <a:latin typeface="BourgeoisTRUBol" pitchFamily="2" charset="0"/>
              </a:rPr>
              <a:t> </a:t>
            </a:r>
            <a:r>
              <a:rPr lang="tr-TR" b="1" dirty="0">
                <a:latin typeface="BourgeoisTRUBol" pitchFamily="2" charset="0"/>
              </a:rPr>
              <a:t>Doç. Dr. Martina G. YÜKSEK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endParaRPr lang="tr-TR" b="1" dirty="0" smtClean="0"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r>
              <a:rPr lang="en-US" b="1" dirty="0" smtClean="0">
                <a:latin typeface="BourgeoisTRUBol" pitchFamily="2" charset="0"/>
              </a:rPr>
              <a:t> </a:t>
            </a:r>
            <a:r>
              <a:rPr lang="tr-TR" b="1" dirty="0" smtClean="0">
                <a:latin typeface="BourgeoisTRUBol" pitchFamily="2" charset="0"/>
              </a:rPr>
              <a:t>Öğr</a:t>
            </a:r>
            <a:r>
              <a:rPr lang="tr-TR" b="1" dirty="0">
                <a:latin typeface="BourgeoisTRUBol" pitchFamily="2" charset="0"/>
              </a:rPr>
              <a:t>. Gör</a:t>
            </a:r>
            <a:r>
              <a:rPr lang="tr-TR" b="1" dirty="0" smtClean="0">
                <a:latin typeface="BourgeoisTRUBol" pitchFamily="2" charset="0"/>
              </a:rPr>
              <a:t>.</a:t>
            </a:r>
            <a:r>
              <a:rPr lang="en-US" b="1" dirty="0" smtClean="0">
                <a:latin typeface="BourgeoisTRUBol" pitchFamily="2" charset="0"/>
              </a:rPr>
              <a:t> </a:t>
            </a:r>
            <a:r>
              <a:rPr lang="tr-TR" b="1" dirty="0" smtClean="0">
                <a:latin typeface="BourgeoisTRUBol" pitchFamily="2" charset="0"/>
              </a:rPr>
              <a:t> </a:t>
            </a:r>
            <a:r>
              <a:rPr lang="tr-TR" b="1" dirty="0">
                <a:latin typeface="BourgeoisTRUBol" pitchFamily="2" charset="0"/>
              </a:rPr>
              <a:t>Anja MARTİN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</a:pPr>
            <a:endParaRPr lang="tr-TR" b="1" dirty="0">
              <a:latin typeface="BourgeoisTRUBol" pitchFamily="2" charset="0"/>
            </a:endParaRPr>
          </a:p>
        </p:txBody>
      </p:sp>
      <p:sp>
        <p:nvSpPr>
          <p:cNvPr id="9221" name="Rectangle 3"/>
          <p:cNvSpPr>
            <a:spLocks noChangeArrowheads="1"/>
          </p:cNvSpPr>
          <p:nvPr/>
        </p:nvSpPr>
        <p:spPr bwMode="auto">
          <a:xfrm>
            <a:off x="762000" y="1647825"/>
            <a:ext cx="8001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tr-TR" sz="2800" b="1" dirty="0">
                <a:solidFill>
                  <a:srgbClr val="0F8BDA"/>
                </a:solidFill>
                <a:latin typeface="BourgeoisTRUUlt" pitchFamily="2" charset="0"/>
              </a:rPr>
              <a:t>YABANCI UYRUKLU ÖĞRETİM ELEMANLARI</a:t>
            </a:r>
            <a:endParaRPr lang="tr-TR" b="1" dirty="0">
              <a:solidFill>
                <a:srgbClr val="0F8BDA"/>
              </a:solidFill>
              <a:latin typeface="BourgeoisTRUUl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62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 descr="4-Akademik Personel-V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325" y="0"/>
            <a:ext cx="926465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6553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fld id="{8645419E-CA8A-4811-BC1B-306AAA6D091A}" type="slidenum">
              <a:rPr lang="tr-TR" sz="1200">
                <a:solidFill>
                  <a:srgbClr val="898989"/>
                </a:solidFill>
              </a:rPr>
              <a:pPr eaLnBrk="1" hangingPunct="1"/>
              <a:t>13</a:t>
            </a:fld>
            <a:endParaRPr lang="tr-TR" sz="1200">
              <a:solidFill>
                <a:srgbClr val="898989"/>
              </a:solidFill>
            </a:endParaRPr>
          </a:p>
        </p:txBody>
      </p:sp>
      <p:sp>
        <p:nvSpPr>
          <p:cNvPr id="11268" name="Rectangle 3"/>
          <p:cNvSpPr>
            <a:spLocks noChangeArrowheads="1"/>
          </p:cNvSpPr>
          <p:nvPr/>
        </p:nvSpPr>
        <p:spPr bwMode="auto">
          <a:xfrm>
            <a:off x="762000" y="1647825"/>
            <a:ext cx="8001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tr-TR" sz="2800" b="1" dirty="0">
                <a:solidFill>
                  <a:srgbClr val="0F8BDA"/>
                </a:solidFill>
                <a:latin typeface="BourgeoisTRUUlt" pitchFamily="2" charset="0"/>
              </a:rPr>
              <a:t>AKADEMİK PERSONEL SAYILARI </a:t>
            </a:r>
            <a:r>
              <a:rPr lang="tr-TR" sz="1800" b="1" dirty="0">
                <a:solidFill>
                  <a:srgbClr val="0F8BDA"/>
                </a:solidFill>
                <a:latin typeface="BourgeoisTRUUlt" pitchFamily="2" charset="0"/>
              </a:rPr>
              <a:t>– Haziran </a:t>
            </a:r>
            <a:r>
              <a:rPr lang="tr-TR" sz="1800" b="1" dirty="0" smtClean="0">
                <a:solidFill>
                  <a:srgbClr val="0F8BDA"/>
                </a:solidFill>
                <a:latin typeface="BourgeoisTRUUlt" pitchFamily="2" charset="0"/>
              </a:rPr>
              <a:t>201</a:t>
            </a:r>
            <a:r>
              <a:rPr lang="en-US" b="1" dirty="0">
                <a:solidFill>
                  <a:srgbClr val="0F8BDA"/>
                </a:solidFill>
                <a:latin typeface="BourgeoisTRUUlt" pitchFamily="2" charset="0"/>
              </a:rPr>
              <a:t>4</a:t>
            </a:r>
            <a:endParaRPr lang="tr-TR" sz="1800" b="1" dirty="0">
              <a:solidFill>
                <a:srgbClr val="0F8BDA"/>
              </a:solidFill>
              <a:latin typeface="BourgeoisTRUUlt" pitchFamily="2" charset="0"/>
            </a:endParaRPr>
          </a:p>
        </p:txBody>
      </p:sp>
      <p:graphicFrame>
        <p:nvGraphicFramePr>
          <p:cNvPr id="7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5947533"/>
              </p:ext>
            </p:extLst>
          </p:nvPr>
        </p:nvGraphicFramePr>
        <p:xfrm>
          <a:off x="1835697" y="2643188"/>
          <a:ext cx="4968551" cy="2712912"/>
        </p:xfrm>
        <a:graphic>
          <a:graphicData uri="http://schemas.openxmlformats.org/drawingml/2006/table">
            <a:tbl>
              <a:tblPr/>
              <a:tblGrid>
                <a:gridCol w="219201"/>
                <a:gridCol w="1899740"/>
                <a:gridCol w="2630410"/>
                <a:gridCol w="219200"/>
              </a:tblGrid>
              <a:tr h="356921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32" marB="45732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F31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Unvan</a:t>
                      </a:r>
                      <a:endParaRPr kumimoji="0" lang="en-US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32" marB="45732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F31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5B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Kişi Sayısı</a:t>
                      </a:r>
                      <a:endParaRPr kumimoji="0" lang="en-US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32" marB="45732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F31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5B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32" marB="45732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F31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18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32" marB="4573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Profesör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32" marB="4573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F3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1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8</a:t>
                      </a:r>
                    </a:p>
                  </a:txBody>
                  <a:tcPr marL="91439" marR="91439" marT="45732" marB="4573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F3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32" marB="4573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18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32" marB="4573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Doçent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32" marB="4573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2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6</a:t>
                      </a:r>
                    </a:p>
                  </a:txBody>
                  <a:tcPr marL="91439" marR="91439" marT="45732" marB="4573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32" marB="4573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18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32" marB="4573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Yrd. Doç.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32" marB="4573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F3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2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3</a:t>
                      </a:r>
                    </a:p>
                  </a:txBody>
                  <a:tcPr marL="91439" marR="91439" marT="45732" marB="4573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F3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32" marB="4573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18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32" marB="4573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Öğr. Gör.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32" marB="4573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14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32" marB="4573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32" marB="4573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18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32" marB="4573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Okutman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32" marB="4573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F3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2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32" marB="4573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F3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32" marB="4573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18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32" marB="4573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Uzman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32" marB="4573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1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32" marB="4573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32" marB="4573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18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32" marB="4573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rgbClr val="0F31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Toplam</a:t>
                      </a:r>
                      <a:endParaRPr kumimoji="0" lang="en-US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32" marB="4573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rgbClr val="0F31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5B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8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4</a:t>
                      </a:r>
                    </a:p>
                  </a:txBody>
                  <a:tcPr marL="91439" marR="91439" marT="45732" marB="4573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rgbClr val="0F31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5B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32" marB="4573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rgbClr val="0F31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66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 descr="4-Akademik Personel-V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359" y="-1588"/>
            <a:ext cx="926465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6553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fld id="{87D6B1B6-2E4E-4395-BF45-D86158D5D4EF}" type="slidenum">
              <a:rPr lang="tr-TR" sz="1200">
                <a:solidFill>
                  <a:srgbClr val="898989"/>
                </a:solidFill>
              </a:rPr>
              <a:pPr eaLnBrk="1" hangingPunct="1"/>
              <a:t>14</a:t>
            </a:fld>
            <a:endParaRPr lang="tr-TR" sz="1200">
              <a:solidFill>
                <a:srgbClr val="898989"/>
              </a:solidFill>
            </a:endParaRPr>
          </a:p>
        </p:txBody>
      </p:sp>
      <p:sp>
        <p:nvSpPr>
          <p:cNvPr id="12292" name="Rectangle 3"/>
          <p:cNvSpPr>
            <a:spLocks noChangeArrowheads="1"/>
          </p:cNvSpPr>
          <p:nvPr/>
        </p:nvSpPr>
        <p:spPr bwMode="auto">
          <a:xfrm>
            <a:off x="827088" y="2409825"/>
            <a:ext cx="8088312" cy="39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ts val="575"/>
              </a:spcBef>
              <a:buClr>
                <a:schemeClr val="hlink"/>
              </a:buClr>
            </a:pPr>
            <a:endParaRPr lang="tr-TR" sz="1500" b="1" dirty="0">
              <a:latin typeface="BourgeoisTRUBol" pitchFamily="2" charset="0"/>
            </a:endParaRPr>
          </a:p>
        </p:txBody>
      </p:sp>
      <p:sp>
        <p:nvSpPr>
          <p:cNvPr id="12293" name="Rectangle 3"/>
          <p:cNvSpPr>
            <a:spLocks noChangeArrowheads="1"/>
          </p:cNvSpPr>
          <p:nvPr/>
        </p:nvSpPr>
        <p:spPr bwMode="auto">
          <a:xfrm>
            <a:off x="762000" y="1647825"/>
            <a:ext cx="8001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tr-TR" sz="2800" b="1" dirty="0" smtClean="0">
                <a:solidFill>
                  <a:srgbClr val="0F8BDA"/>
                </a:solidFill>
                <a:latin typeface="BourgeoisTRUUlt" pitchFamily="2" charset="0"/>
              </a:rPr>
              <a:t>A</a:t>
            </a:r>
            <a:r>
              <a:rPr lang="en-US" sz="2800" b="1" dirty="0" smtClean="0">
                <a:solidFill>
                  <a:srgbClr val="0F8BDA"/>
                </a:solidFill>
                <a:latin typeface="BourgeoisTRUUlt" pitchFamily="2" charset="0"/>
              </a:rPr>
              <a:t>RAMIZA KATILAN</a:t>
            </a:r>
            <a:r>
              <a:rPr lang="tr-TR" sz="2800" b="1" dirty="0" smtClean="0">
                <a:solidFill>
                  <a:srgbClr val="0F8BDA"/>
                </a:solidFill>
                <a:latin typeface="BourgeoisTRUUlt" pitchFamily="2" charset="0"/>
              </a:rPr>
              <a:t> </a:t>
            </a:r>
            <a:r>
              <a:rPr lang="tr-TR" sz="2800" b="1" dirty="0">
                <a:solidFill>
                  <a:srgbClr val="0F8BDA"/>
                </a:solidFill>
                <a:latin typeface="BourgeoisTRUUlt" pitchFamily="2" charset="0"/>
              </a:rPr>
              <a:t>ARAŞTIRMA </a:t>
            </a:r>
            <a:r>
              <a:rPr lang="tr-TR" sz="2800" b="1" dirty="0" smtClean="0">
                <a:solidFill>
                  <a:srgbClr val="0F8BDA"/>
                </a:solidFill>
                <a:latin typeface="BourgeoisTRUUlt" pitchFamily="2" charset="0"/>
              </a:rPr>
              <a:t>GÖREVLİLERİ </a:t>
            </a:r>
            <a:r>
              <a:rPr lang="tr-TR" sz="1800" b="1" dirty="0" smtClean="0">
                <a:solidFill>
                  <a:srgbClr val="0F8BDA"/>
                </a:solidFill>
                <a:latin typeface="BourgeoisTRUUlt" pitchFamily="2" charset="0"/>
              </a:rPr>
              <a:t>(50. md.)</a:t>
            </a:r>
            <a:endParaRPr lang="tr-TR" sz="1800" b="1" dirty="0">
              <a:solidFill>
                <a:srgbClr val="0F8BDA"/>
              </a:solidFill>
              <a:latin typeface="BourgeoisTRUUlt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27088" y="2205038"/>
            <a:ext cx="5280909" cy="3360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r>
              <a:rPr lang="tr-TR" b="1" dirty="0">
                <a:solidFill>
                  <a:prstClr val="black"/>
                </a:solidFill>
                <a:latin typeface="BourgeoisTRUBol" pitchFamily="2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BourgeoisTRUBol" pitchFamily="2" charset="0"/>
              </a:rPr>
              <a:t>Okan</a:t>
            </a:r>
            <a:r>
              <a:rPr lang="en-US" b="1" dirty="0" smtClean="0">
                <a:solidFill>
                  <a:prstClr val="black"/>
                </a:solidFill>
                <a:latin typeface="BourgeoisTRUBol" pitchFamily="2" charset="0"/>
              </a:rPr>
              <a:t> ARSLAN – BÖTE</a:t>
            </a:r>
          </a:p>
          <a:p>
            <a:pPr marL="342900" lvl="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endParaRPr lang="en-US" b="1" dirty="0" smtClean="0">
              <a:solidFill>
                <a:prstClr val="black"/>
              </a:solidFill>
              <a:latin typeface="BourgeoisTRUBol" pitchFamily="2" charset="0"/>
            </a:endParaRPr>
          </a:p>
          <a:p>
            <a:pPr marL="342900" lvl="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r>
              <a:rPr lang="en-US" b="1" dirty="0" smtClean="0">
                <a:solidFill>
                  <a:prstClr val="black"/>
                </a:solidFill>
                <a:latin typeface="BourgeoisTRUBol" pitchFamily="2" charset="0"/>
              </a:rPr>
              <a:t>Yusuf Murat ÖZDEMİR- BÖTE</a:t>
            </a:r>
          </a:p>
          <a:p>
            <a:pPr marL="342900" lvl="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endParaRPr lang="en-US" b="1" dirty="0" smtClean="0">
              <a:solidFill>
                <a:prstClr val="black"/>
              </a:solidFill>
              <a:latin typeface="BourgeoisTRUBol" pitchFamily="2" charset="0"/>
            </a:endParaRPr>
          </a:p>
          <a:p>
            <a:pPr marL="342900" lvl="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r>
              <a:rPr lang="en-US" b="1" dirty="0" err="1" smtClean="0">
                <a:solidFill>
                  <a:prstClr val="black"/>
                </a:solidFill>
                <a:latin typeface="BourgeoisTRUBol" pitchFamily="2" charset="0"/>
              </a:rPr>
              <a:t>Orhan</a:t>
            </a:r>
            <a:r>
              <a:rPr lang="en-US" b="1" dirty="0" smtClean="0">
                <a:solidFill>
                  <a:prstClr val="black"/>
                </a:solidFill>
                <a:latin typeface="BourgeoisTRUBol" pitchFamily="2" charset="0"/>
              </a:rPr>
              <a:t> ASLAN – BÖTE</a:t>
            </a:r>
          </a:p>
          <a:p>
            <a:pPr marL="342900" lvl="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endParaRPr lang="en-US" b="1" dirty="0" smtClean="0">
              <a:solidFill>
                <a:prstClr val="black"/>
              </a:solidFill>
              <a:latin typeface="BourgeoisTRUBol" pitchFamily="2" charset="0"/>
            </a:endParaRPr>
          </a:p>
          <a:p>
            <a:pPr marL="342900" lvl="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r>
              <a:rPr lang="en-US" b="1" dirty="0" smtClean="0">
                <a:solidFill>
                  <a:prstClr val="black"/>
                </a:solidFill>
                <a:latin typeface="BourgeoisTRUBol" pitchFamily="2" charset="0"/>
              </a:rPr>
              <a:t>Ayşe ULU – EBB</a:t>
            </a:r>
          </a:p>
          <a:p>
            <a:pPr marL="342900" lvl="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endParaRPr lang="en-US" b="1" dirty="0" smtClean="0">
              <a:solidFill>
                <a:prstClr val="black"/>
              </a:solidFill>
              <a:latin typeface="BourgeoisTRUBol" pitchFamily="2" charset="0"/>
            </a:endParaRPr>
          </a:p>
          <a:p>
            <a:pPr marL="342900" lvl="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r>
              <a:rPr lang="en-US" b="1" dirty="0" err="1" smtClean="0">
                <a:solidFill>
                  <a:prstClr val="black"/>
                </a:solidFill>
                <a:latin typeface="BourgeoisTRUBol" pitchFamily="2" charset="0"/>
              </a:rPr>
              <a:t>Gözde</a:t>
            </a:r>
            <a:r>
              <a:rPr lang="en-US" b="1" dirty="0" smtClean="0">
                <a:solidFill>
                  <a:prstClr val="black"/>
                </a:solidFill>
                <a:latin typeface="BourgeoisTRUBol" pitchFamily="2" charset="0"/>
              </a:rPr>
              <a:t> KAPLAN – İÖB </a:t>
            </a:r>
          </a:p>
          <a:p>
            <a:pPr marL="342900" lvl="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endParaRPr lang="tr-TR" b="1" dirty="0">
              <a:solidFill>
                <a:prstClr val="black"/>
              </a:solidFill>
              <a:latin typeface="BourgeoisTRUBo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90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 descr="4-Akademik Personel-V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650" y="-3175"/>
            <a:ext cx="926465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6553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fld id="{90E3C862-0169-40FF-98AF-12DE0BB13CD1}" type="slidenum">
              <a:rPr lang="tr-TR" sz="1200">
                <a:solidFill>
                  <a:srgbClr val="898989"/>
                </a:solidFill>
              </a:rPr>
              <a:pPr eaLnBrk="1" hangingPunct="1"/>
              <a:t>15</a:t>
            </a:fld>
            <a:endParaRPr lang="tr-TR" sz="1200">
              <a:solidFill>
                <a:srgbClr val="898989"/>
              </a:solidFill>
            </a:endParaRPr>
          </a:p>
        </p:txBody>
      </p:sp>
      <p:sp>
        <p:nvSpPr>
          <p:cNvPr id="14340" name="Rectangle 3"/>
          <p:cNvSpPr>
            <a:spLocks noChangeArrowheads="1"/>
          </p:cNvSpPr>
          <p:nvPr/>
        </p:nvSpPr>
        <p:spPr bwMode="auto">
          <a:xfrm>
            <a:off x="827088" y="2409825"/>
            <a:ext cx="8088312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ts val="575"/>
              </a:spcBef>
              <a:buClr>
                <a:srgbClr val="0000FF"/>
              </a:buClr>
            </a:pPr>
            <a:endParaRPr lang="tr-TR" sz="1500" b="1" dirty="0">
              <a:solidFill>
                <a:srgbClr val="000000"/>
              </a:solidFill>
              <a:latin typeface="BourgeoisTRUBol" pitchFamily="2" charset="0"/>
            </a:endParaRPr>
          </a:p>
          <a:p>
            <a:pPr>
              <a:spcBef>
                <a:spcPts val="575"/>
              </a:spcBef>
              <a:buClr>
                <a:srgbClr val="0000FF"/>
              </a:buClr>
            </a:pPr>
            <a:endParaRPr lang="tr-TR" sz="1800" b="1" dirty="0">
              <a:solidFill>
                <a:srgbClr val="000000"/>
              </a:solidFill>
              <a:latin typeface="BourgeoisTRUBol" pitchFamily="2" charset="0"/>
            </a:endParaRPr>
          </a:p>
        </p:txBody>
      </p:sp>
      <p:sp>
        <p:nvSpPr>
          <p:cNvPr id="14341" name="Rectangle 3"/>
          <p:cNvSpPr>
            <a:spLocks noChangeArrowheads="1"/>
          </p:cNvSpPr>
          <p:nvPr/>
        </p:nvSpPr>
        <p:spPr bwMode="auto">
          <a:xfrm>
            <a:off x="762000" y="1647825"/>
            <a:ext cx="8001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tr-TR" sz="2800" b="1" dirty="0">
                <a:solidFill>
                  <a:srgbClr val="0F8BDA"/>
                </a:solidFill>
                <a:latin typeface="BourgeoisTRUUlt" pitchFamily="2" charset="0"/>
              </a:rPr>
              <a:t>AYRILAN ARAŞTIRMA GÖREVLİLERİ </a:t>
            </a:r>
            <a:r>
              <a:rPr lang="tr-TR" b="1" dirty="0">
                <a:solidFill>
                  <a:srgbClr val="0F8BDA"/>
                </a:solidFill>
                <a:latin typeface="BourgeoisTRUUlt" pitchFamily="2" charset="0"/>
              </a:rPr>
              <a:t>(50. md.)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endParaRPr lang="tr-TR" b="1" dirty="0">
              <a:solidFill>
                <a:srgbClr val="0F8BDA"/>
              </a:solidFill>
              <a:latin typeface="BourgeoisTRUUlt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27088" y="2205038"/>
            <a:ext cx="500503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r>
              <a:rPr lang="en-US" b="1" dirty="0" err="1" smtClean="0">
                <a:solidFill>
                  <a:prstClr val="black"/>
                </a:solidFill>
                <a:latin typeface="BourgeoisTRUBol" pitchFamily="2" charset="0"/>
              </a:rPr>
              <a:t>Günay</a:t>
            </a:r>
            <a:r>
              <a:rPr lang="en-US" b="1" dirty="0" smtClean="0">
                <a:solidFill>
                  <a:prstClr val="black"/>
                </a:solidFill>
                <a:latin typeface="BourgeoisTRUBol" pitchFamily="2" charset="0"/>
              </a:rPr>
              <a:t> YILDIZER – BES</a:t>
            </a:r>
          </a:p>
          <a:p>
            <a:pPr marL="342900" lvl="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r>
              <a:rPr lang="en-US" b="1" dirty="0" err="1" smtClean="0">
                <a:solidFill>
                  <a:prstClr val="black"/>
                </a:solidFill>
                <a:latin typeface="BourgeoisTRUBol" pitchFamily="2" charset="0"/>
              </a:rPr>
              <a:t>Feray</a:t>
            </a:r>
            <a:r>
              <a:rPr lang="en-US" b="1" dirty="0" smtClean="0">
                <a:solidFill>
                  <a:prstClr val="black"/>
                </a:solidFill>
                <a:latin typeface="BourgeoisTRUBol" pitchFamily="2" charset="0"/>
              </a:rPr>
              <a:t> UĞUR ERDOĞMUŞ – BÖTE</a:t>
            </a:r>
          </a:p>
          <a:p>
            <a:pPr marL="342900" lvl="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r>
              <a:rPr lang="en-US" b="1" dirty="0" smtClean="0">
                <a:solidFill>
                  <a:prstClr val="black"/>
                </a:solidFill>
                <a:latin typeface="BourgeoisTRUBol" pitchFamily="2" charset="0"/>
              </a:rPr>
              <a:t>Murat DUMAN – BÖTE</a:t>
            </a:r>
          </a:p>
          <a:p>
            <a:pPr marL="342900" lvl="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r>
              <a:rPr lang="en-US" b="1" dirty="0" err="1" smtClean="0">
                <a:solidFill>
                  <a:prstClr val="black"/>
                </a:solidFill>
                <a:latin typeface="BourgeoisTRUBol" pitchFamily="2" charset="0"/>
              </a:rPr>
              <a:t>Arzu</a:t>
            </a:r>
            <a:r>
              <a:rPr lang="en-US" b="1" dirty="0" smtClean="0">
                <a:solidFill>
                  <a:prstClr val="black"/>
                </a:solidFill>
                <a:latin typeface="BourgeoisTRUBol" pitchFamily="2" charset="0"/>
              </a:rPr>
              <a:t> EROL – EBB</a:t>
            </a:r>
          </a:p>
          <a:p>
            <a:pPr marL="342900" lvl="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r>
              <a:rPr lang="en-US" b="1" dirty="0" err="1" smtClean="0">
                <a:solidFill>
                  <a:prstClr val="black"/>
                </a:solidFill>
                <a:latin typeface="BourgeoisTRUBol" pitchFamily="2" charset="0"/>
              </a:rPr>
              <a:t>Fatma</a:t>
            </a:r>
            <a:r>
              <a:rPr lang="en-US" b="1" dirty="0" smtClean="0">
                <a:solidFill>
                  <a:prstClr val="black"/>
                </a:solidFill>
                <a:latin typeface="BourgeoisTRUBol" pitchFamily="2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BourgeoisTRUBol" pitchFamily="2" charset="0"/>
              </a:rPr>
              <a:t>Rana</a:t>
            </a:r>
            <a:r>
              <a:rPr lang="en-US" b="1" dirty="0" smtClean="0">
                <a:solidFill>
                  <a:prstClr val="black"/>
                </a:solidFill>
                <a:latin typeface="BourgeoisTRUBol" pitchFamily="2" charset="0"/>
              </a:rPr>
              <a:t> CEYLANDAĞ – EBB</a:t>
            </a:r>
          </a:p>
          <a:p>
            <a:pPr marL="342900" lvl="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r>
              <a:rPr lang="en-US" b="1" dirty="0" err="1" smtClean="0">
                <a:solidFill>
                  <a:prstClr val="black"/>
                </a:solidFill>
                <a:latin typeface="BourgeoisTRUBol" pitchFamily="2" charset="0"/>
              </a:rPr>
              <a:t>Nilgün</a:t>
            </a:r>
            <a:r>
              <a:rPr lang="en-US" b="1" dirty="0" smtClean="0">
                <a:solidFill>
                  <a:prstClr val="black"/>
                </a:solidFill>
                <a:latin typeface="BourgeoisTRUBol" pitchFamily="2" charset="0"/>
              </a:rPr>
              <a:t> DEMİRCİ – OÖFMAE</a:t>
            </a:r>
          </a:p>
          <a:p>
            <a:pPr marL="342900" lvl="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r>
              <a:rPr lang="en-US" b="1" dirty="0" err="1" smtClean="0">
                <a:solidFill>
                  <a:prstClr val="black"/>
                </a:solidFill>
                <a:latin typeface="BourgeoisTRUBol" pitchFamily="2" charset="0"/>
              </a:rPr>
              <a:t>Sevgi</a:t>
            </a:r>
            <a:r>
              <a:rPr lang="en-US" b="1" dirty="0" smtClean="0">
                <a:solidFill>
                  <a:prstClr val="black"/>
                </a:solidFill>
                <a:latin typeface="BourgeoisTRUBol" pitchFamily="2" charset="0"/>
              </a:rPr>
              <a:t> İPEKÇİOĞLU – OÖFMAE</a:t>
            </a:r>
          </a:p>
          <a:p>
            <a:pPr marL="342900" lvl="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r>
              <a:rPr lang="en-US" b="1" dirty="0" err="1" smtClean="0">
                <a:solidFill>
                  <a:prstClr val="black"/>
                </a:solidFill>
                <a:latin typeface="BourgeoisTRUBol" pitchFamily="2" charset="0"/>
              </a:rPr>
              <a:t>Sabiha</a:t>
            </a:r>
            <a:r>
              <a:rPr lang="en-US" b="1" dirty="0" smtClean="0">
                <a:solidFill>
                  <a:prstClr val="black"/>
                </a:solidFill>
                <a:latin typeface="BourgeoisTRUBol" pitchFamily="2" charset="0"/>
              </a:rPr>
              <a:t> SUNAR – OÖFMAE</a:t>
            </a:r>
          </a:p>
          <a:p>
            <a:pPr marL="342900" lvl="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r>
              <a:rPr lang="en-US" b="1" dirty="0" err="1" smtClean="0">
                <a:solidFill>
                  <a:prstClr val="black"/>
                </a:solidFill>
                <a:latin typeface="BourgeoisTRUBol" pitchFamily="2" charset="0"/>
              </a:rPr>
              <a:t>Demet</a:t>
            </a:r>
            <a:r>
              <a:rPr lang="en-US" b="1" dirty="0" smtClean="0">
                <a:solidFill>
                  <a:prstClr val="black"/>
                </a:solidFill>
                <a:latin typeface="BourgeoisTRUBol" pitchFamily="2" charset="0"/>
              </a:rPr>
              <a:t> YILDIRAN – OÖFMAE</a:t>
            </a:r>
          </a:p>
          <a:p>
            <a:pPr marL="342900" lvl="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r>
              <a:rPr lang="en-US" b="1" dirty="0" err="1" smtClean="0">
                <a:solidFill>
                  <a:prstClr val="black"/>
                </a:solidFill>
                <a:latin typeface="BourgeoisTRUBol" pitchFamily="2" charset="0"/>
              </a:rPr>
              <a:t>Buket</a:t>
            </a:r>
            <a:r>
              <a:rPr lang="en-US" b="1" dirty="0" smtClean="0">
                <a:solidFill>
                  <a:prstClr val="black"/>
                </a:solidFill>
                <a:latin typeface="BourgeoisTRUBol" pitchFamily="2" charset="0"/>
              </a:rPr>
              <a:t> DOĞAN – YDE</a:t>
            </a:r>
          </a:p>
          <a:p>
            <a:pPr marL="342900" lvl="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r>
              <a:rPr lang="en-US" b="1" dirty="0" err="1" smtClean="0">
                <a:solidFill>
                  <a:prstClr val="black"/>
                </a:solidFill>
                <a:latin typeface="BourgeoisTRUBol" pitchFamily="2" charset="0"/>
              </a:rPr>
              <a:t>Şermin</a:t>
            </a:r>
            <a:r>
              <a:rPr lang="en-US" b="1" dirty="0" smtClean="0">
                <a:solidFill>
                  <a:prstClr val="black"/>
                </a:solidFill>
                <a:latin typeface="BourgeoisTRUBol" pitchFamily="2" charset="0"/>
              </a:rPr>
              <a:t> SEZER -YDE</a:t>
            </a:r>
            <a:endParaRPr lang="en-US" b="1" dirty="0">
              <a:solidFill>
                <a:prstClr val="black"/>
              </a:solidFill>
              <a:latin typeface="BourgeoisTRUBo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68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6" descr="4-Akademik Personel-V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325" y="0"/>
            <a:ext cx="926465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6553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fld id="{AD0F3874-3595-43B2-AAA5-09471D1A269B}" type="slidenum">
              <a:rPr lang="tr-TR" sz="1200">
                <a:solidFill>
                  <a:srgbClr val="898989"/>
                </a:solidFill>
              </a:rPr>
              <a:pPr eaLnBrk="1" hangingPunct="1"/>
              <a:t>16</a:t>
            </a:fld>
            <a:endParaRPr lang="tr-TR" sz="1200">
              <a:solidFill>
                <a:srgbClr val="898989"/>
              </a:solidFill>
            </a:endParaRPr>
          </a:p>
        </p:txBody>
      </p:sp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762000" y="1647825"/>
            <a:ext cx="8001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tr-TR" sz="2800" b="1" dirty="0">
                <a:solidFill>
                  <a:srgbClr val="0F8BDA"/>
                </a:solidFill>
                <a:latin typeface="BourgeoisTRUUlt" pitchFamily="2" charset="0"/>
              </a:rPr>
              <a:t>ARAŞTIRMA GÖREVLİLERİ </a:t>
            </a:r>
            <a:r>
              <a:rPr lang="tr-TR" sz="1600" b="1" dirty="0">
                <a:solidFill>
                  <a:srgbClr val="0F8BDA"/>
                </a:solidFill>
                <a:latin typeface="BourgeoisTRUUlt" pitchFamily="2" charset="0"/>
              </a:rPr>
              <a:t>– </a:t>
            </a:r>
            <a:r>
              <a:rPr lang="en-US" sz="1600" b="1" dirty="0" smtClean="0">
                <a:solidFill>
                  <a:srgbClr val="0F8BDA"/>
                </a:solidFill>
                <a:latin typeface="BourgeoisTRUUlt" pitchFamily="2" charset="0"/>
              </a:rPr>
              <a:t>28</a:t>
            </a:r>
            <a:r>
              <a:rPr lang="tr-TR" sz="1600" b="1" dirty="0" smtClean="0">
                <a:solidFill>
                  <a:srgbClr val="0F8BDA"/>
                </a:solidFill>
                <a:latin typeface="BourgeoisTRUUlt" pitchFamily="2" charset="0"/>
              </a:rPr>
              <a:t>.0</a:t>
            </a:r>
            <a:r>
              <a:rPr lang="en-US" sz="1600" b="1" dirty="0" smtClean="0">
                <a:solidFill>
                  <a:srgbClr val="0F8BDA"/>
                </a:solidFill>
                <a:latin typeface="BourgeoisTRUUlt" pitchFamily="2" charset="0"/>
              </a:rPr>
              <a:t>5</a:t>
            </a:r>
            <a:r>
              <a:rPr lang="tr-TR" sz="1600" b="1" dirty="0" smtClean="0">
                <a:solidFill>
                  <a:srgbClr val="0F8BDA"/>
                </a:solidFill>
                <a:latin typeface="BourgeoisTRUUlt" pitchFamily="2" charset="0"/>
              </a:rPr>
              <a:t>.201</a:t>
            </a:r>
            <a:r>
              <a:rPr lang="en-US" sz="1600" b="1" dirty="0" smtClean="0">
                <a:solidFill>
                  <a:srgbClr val="0F8BDA"/>
                </a:solidFill>
                <a:latin typeface="BourgeoisTRUUlt" pitchFamily="2" charset="0"/>
              </a:rPr>
              <a:t>4</a:t>
            </a:r>
            <a:r>
              <a:rPr lang="tr-TR" sz="1600" b="1" dirty="0" smtClean="0">
                <a:solidFill>
                  <a:srgbClr val="0F8BDA"/>
                </a:solidFill>
                <a:latin typeface="BourgeoisTRUUlt" pitchFamily="2" charset="0"/>
              </a:rPr>
              <a:t> </a:t>
            </a:r>
            <a:r>
              <a:rPr lang="tr-TR" sz="1600" b="1" dirty="0">
                <a:solidFill>
                  <a:srgbClr val="0F8BDA"/>
                </a:solidFill>
                <a:latin typeface="BourgeoisTRUUlt" pitchFamily="2" charset="0"/>
              </a:rPr>
              <a:t>tarihi itibariyle</a:t>
            </a:r>
          </a:p>
        </p:txBody>
      </p:sp>
      <p:graphicFrame>
        <p:nvGraphicFramePr>
          <p:cNvPr id="7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0679901"/>
              </p:ext>
            </p:extLst>
          </p:nvPr>
        </p:nvGraphicFramePr>
        <p:xfrm>
          <a:off x="1143000" y="2644775"/>
          <a:ext cx="7643813" cy="2712800"/>
        </p:xfrm>
        <a:graphic>
          <a:graphicData uri="http://schemas.openxmlformats.org/drawingml/2006/table">
            <a:tbl>
              <a:tblPr/>
              <a:tblGrid>
                <a:gridCol w="214313"/>
                <a:gridCol w="1227137"/>
                <a:gridCol w="1190625"/>
                <a:gridCol w="1192213"/>
                <a:gridCol w="1190625"/>
                <a:gridCol w="1190625"/>
                <a:gridCol w="1223962"/>
                <a:gridCol w="214313"/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25" marB="45725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F31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Bölüm</a:t>
                      </a:r>
                      <a:endParaRPr kumimoji="0" lang="en-US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25" marB="45725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F31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5B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50. md.</a:t>
                      </a:r>
                      <a:endParaRPr kumimoji="0" lang="en-US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25" marB="45725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F31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5B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33. md.</a:t>
                      </a:r>
                      <a:endParaRPr kumimoji="0" lang="en-US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25" marB="45725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F31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5B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35. md.</a:t>
                      </a:r>
                      <a:endParaRPr kumimoji="0" lang="en-US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25" marB="45725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F31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5B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ÖYP</a:t>
                      </a:r>
                      <a:endParaRPr kumimoji="0" lang="en-US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25" marB="45725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F31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5B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Toplam</a:t>
                      </a:r>
                      <a:endParaRPr kumimoji="0" lang="en-US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25" marB="45725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F31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5B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25" marB="45725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F31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25" marB="457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YDE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25" marB="457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F3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6</a:t>
                      </a:r>
                    </a:p>
                  </a:txBody>
                  <a:tcPr marL="91439" marR="91439" marT="45725" marB="457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F3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-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25" marB="457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F3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4</a:t>
                      </a:r>
                    </a:p>
                  </a:txBody>
                  <a:tcPr marL="91439" marR="91439" marT="45725" marB="457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F3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1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9</a:t>
                      </a:r>
                    </a:p>
                  </a:txBody>
                  <a:tcPr marL="91439" marR="91439" marT="45725" marB="457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F3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29</a:t>
                      </a:r>
                    </a:p>
                  </a:txBody>
                  <a:tcPr marL="91439" marR="91439" marT="45725" marB="457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F3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25" marB="457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25" marB="457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BES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25" marB="457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3</a:t>
                      </a:r>
                    </a:p>
                  </a:txBody>
                  <a:tcPr marL="91439" marR="91439" marT="45725" marB="457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-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25" marB="457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5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25" marB="457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8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25" marB="457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16</a:t>
                      </a:r>
                    </a:p>
                  </a:txBody>
                  <a:tcPr marL="91439" marR="91439" marT="45725" marB="457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25" marB="457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25" marB="457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İÖ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25" marB="457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F3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1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1</a:t>
                      </a:r>
                    </a:p>
                  </a:txBody>
                  <a:tcPr marL="91439" marR="91439" marT="45725" marB="457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F3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1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25" marB="457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F3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9</a:t>
                      </a:r>
                    </a:p>
                  </a:txBody>
                  <a:tcPr marL="91439" marR="91439" marT="45725" marB="457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F3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38</a:t>
                      </a:r>
                    </a:p>
                  </a:txBody>
                  <a:tcPr marL="91439" marR="91439" marT="45725" marB="457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F3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59</a:t>
                      </a:r>
                    </a:p>
                  </a:txBody>
                  <a:tcPr marL="91439" marR="91439" marT="45725" marB="457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F3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25" marB="457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25" marB="457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BÖTE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25" marB="457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11</a:t>
                      </a:r>
                    </a:p>
                  </a:txBody>
                  <a:tcPr marL="91439" marR="91439" marT="45725" marB="457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-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25" marB="457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2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25" marB="457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2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7</a:t>
                      </a:r>
                    </a:p>
                  </a:txBody>
                  <a:tcPr marL="91439" marR="91439" marT="45725" marB="457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40</a:t>
                      </a:r>
                    </a:p>
                  </a:txBody>
                  <a:tcPr marL="91439" marR="91439" marT="45725" marB="457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25" marB="457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25" marB="457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EB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25" marB="457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F3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4</a:t>
                      </a:r>
                    </a:p>
                  </a:txBody>
                  <a:tcPr marL="91439" marR="91439" marT="45725" marB="457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F3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-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25" marB="457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F3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1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25" marB="457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F3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2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5</a:t>
                      </a:r>
                    </a:p>
                  </a:txBody>
                  <a:tcPr marL="91439" marR="91439" marT="45725" marB="457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F3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30</a:t>
                      </a:r>
                    </a:p>
                  </a:txBody>
                  <a:tcPr marL="91439" marR="91439" marT="45725" marB="457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F3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25" marB="457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25" marB="457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OÖFMA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25" marB="457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5</a:t>
                      </a:r>
                    </a:p>
                  </a:txBody>
                  <a:tcPr marL="91439" marR="91439" marT="45725" marB="457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1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25" marB="457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4</a:t>
                      </a:r>
                    </a:p>
                  </a:txBody>
                  <a:tcPr marL="91439" marR="91439" marT="45725" marB="457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1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4</a:t>
                      </a:r>
                    </a:p>
                  </a:txBody>
                  <a:tcPr marL="91439" marR="91439" marT="45725" marB="457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24</a:t>
                      </a:r>
                    </a:p>
                  </a:txBody>
                  <a:tcPr marL="91439" marR="91439" marT="45725" marB="457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25" marB="457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25" marB="457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rgbClr val="0F31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T</a:t>
                      </a:r>
                      <a:r>
                        <a:rPr kumimoji="0" lang="tr-TR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oplam</a:t>
                      </a:r>
                      <a:endParaRPr kumimoji="0" lang="en-US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25" marB="457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rgbClr val="0F31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5B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40</a:t>
                      </a:r>
                    </a:p>
                  </a:txBody>
                  <a:tcPr marL="91439" marR="91439" marT="45725" marB="457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rgbClr val="0F31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5B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2</a:t>
                      </a:r>
                      <a:endParaRPr kumimoji="0" 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25" marB="457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rgbClr val="0F31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5B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27</a:t>
                      </a:r>
                    </a:p>
                  </a:txBody>
                  <a:tcPr marL="91439" marR="91439" marT="45725" marB="457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rgbClr val="0F31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5B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134</a:t>
                      </a:r>
                    </a:p>
                  </a:txBody>
                  <a:tcPr marL="91439" marR="91439" marT="45725" marB="457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rgbClr val="0F31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5B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203</a:t>
                      </a:r>
                    </a:p>
                  </a:txBody>
                  <a:tcPr marL="91439" marR="91439" marT="45725" marB="457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rgbClr val="0F31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5B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25" marB="457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rgbClr val="0F31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446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6" descr="5-Gorevlendirme-V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098" y="-31700"/>
            <a:ext cx="926465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6553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fld id="{FA2DB400-E09F-40D9-82BE-013F9576F920}" type="slidenum">
              <a:rPr lang="tr-TR" sz="1200">
                <a:solidFill>
                  <a:srgbClr val="898989"/>
                </a:solidFill>
              </a:rPr>
              <a:pPr eaLnBrk="1" hangingPunct="1"/>
              <a:t>17</a:t>
            </a:fld>
            <a:endParaRPr lang="tr-TR" sz="1200">
              <a:solidFill>
                <a:srgbClr val="898989"/>
              </a:solidFill>
            </a:endParaRPr>
          </a:p>
        </p:txBody>
      </p:sp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827088" y="2205039"/>
            <a:ext cx="8088312" cy="389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endParaRPr lang="en-US" b="1" dirty="0" smtClean="0"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r>
              <a:rPr lang="en-US" b="1" dirty="0" smtClean="0">
                <a:latin typeface="BourgeoisTRUBol" pitchFamily="2" charset="0"/>
              </a:rPr>
              <a:t>Prof. Dr. Ali YILDIRIM (</a:t>
            </a:r>
            <a:r>
              <a:rPr lang="en-US" b="1" dirty="0" err="1" smtClean="0">
                <a:latin typeface="BourgeoisTRUBol" pitchFamily="2" charset="0"/>
              </a:rPr>
              <a:t>Rektör</a:t>
            </a:r>
            <a:r>
              <a:rPr lang="en-US" b="1" dirty="0" smtClean="0">
                <a:latin typeface="BourgeoisTRUBol" pitchFamily="2" charset="0"/>
              </a:rPr>
              <a:t> </a:t>
            </a:r>
            <a:r>
              <a:rPr lang="en-US" b="1" dirty="0" err="1" smtClean="0">
                <a:latin typeface="BourgeoisTRUBol" pitchFamily="2" charset="0"/>
              </a:rPr>
              <a:t>Yardımcısı</a:t>
            </a:r>
            <a:r>
              <a:rPr lang="en-US" b="1" dirty="0" smtClean="0">
                <a:latin typeface="BourgeoisTRUBol" pitchFamily="2" charset="0"/>
              </a:rPr>
              <a:t>) - </a:t>
            </a:r>
            <a:r>
              <a:rPr lang="en-US" sz="1500" b="1" dirty="0">
                <a:latin typeface="BourgeoisTRUBol" pitchFamily="2" charset="0"/>
              </a:rPr>
              <a:t>EBB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endParaRPr lang="en-US" b="1" dirty="0"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r>
              <a:rPr lang="en-US" b="1" dirty="0" smtClean="0">
                <a:latin typeface="BourgeoisTRUBol" pitchFamily="2" charset="0"/>
              </a:rPr>
              <a:t>Prof</a:t>
            </a:r>
            <a:r>
              <a:rPr lang="tr-TR" b="1" dirty="0" smtClean="0">
                <a:latin typeface="BourgeoisTRUBol" pitchFamily="2" charset="0"/>
              </a:rPr>
              <a:t>. Dr. </a:t>
            </a:r>
            <a:r>
              <a:rPr lang="en-US" b="1" dirty="0" err="1" smtClean="0">
                <a:latin typeface="BourgeoisTRUBol" pitchFamily="2" charset="0"/>
              </a:rPr>
              <a:t>Ercan</a:t>
            </a:r>
            <a:r>
              <a:rPr lang="en-US" b="1" dirty="0" smtClean="0">
                <a:latin typeface="BourgeoisTRUBol" pitchFamily="2" charset="0"/>
              </a:rPr>
              <a:t> KİRAZ </a:t>
            </a:r>
            <a:r>
              <a:rPr lang="en-US" sz="1500" b="1" dirty="0">
                <a:latin typeface="BourgeoisTRUBol" pitchFamily="2" charset="0"/>
              </a:rPr>
              <a:t>-EBB</a:t>
            </a:r>
          </a:p>
          <a:p>
            <a:pPr>
              <a:spcBef>
                <a:spcPct val="20000"/>
              </a:spcBef>
              <a:buClr>
                <a:schemeClr val="hlink"/>
              </a:buClr>
            </a:pPr>
            <a:endParaRPr lang="tr-TR" b="1" dirty="0" smtClean="0"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r>
              <a:rPr lang="tr-TR" b="1" dirty="0" smtClean="0">
                <a:latin typeface="BourgeoisTRUBol" pitchFamily="2" charset="0"/>
              </a:rPr>
              <a:t>Doç. Dr. Özgür ERDUR BAKER – </a:t>
            </a:r>
            <a:r>
              <a:rPr lang="tr-TR" sz="1500" b="1" dirty="0" smtClean="0">
                <a:latin typeface="BourgeoisTRUBol" pitchFamily="2" charset="0"/>
              </a:rPr>
              <a:t>EBB </a:t>
            </a:r>
            <a:endParaRPr lang="en-US" sz="1500" b="1" dirty="0" smtClean="0"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endParaRPr lang="en-US" sz="1500" b="1" dirty="0"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r>
              <a:rPr lang="tr-TR" b="1" dirty="0">
                <a:solidFill>
                  <a:prstClr val="black"/>
                </a:solidFill>
                <a:latin typeface="BourgeoisTRUBol" pitchFamily="2" charset="0"/>
              </a:rPr>
              <a:t>Doç. Dr</a:t>
            </a:r>
            <a:r>
              <a:rPr lang="tr-TR" b="1" dirty="0" smtClean="0">
                <a:solidFill>
                  <a:prstClr val="black"/>
                </a:solidFill>
                <a:latin typeface="BourgeoisTRUBol" pitchFamily="2" charset="0"/>
              </a:rPr>
              <a:t>.</a:t>
            </a:r>
            <a:r>
              <a:rPr lang="en-US" b="1" dirty="0" smtClean="0">
                <a:solidFill>
                  <a:prstClr val="black"/>
                </a:solidFill>
                <a:latin typeface="BourgeoisTRUBol" pitchFamily="2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BourgeoisTRUBol" pitchFamily="2" charset="0"/>
              </a:rPr>
              <a:t>Çiler</a:t>
            </a:r>
            <a:r>
              <a:rPr lang="en-US" b="1" dirty="0" smtClean="0">
                <a:solidFill>
                  <a:prstClr val="black"/>
                </a:solidFill>
                <a:latin typeface="BourgeoisTRUBol" pitchFamily="2" charset="0"/>
              </a:rPr>
              <a:t> HATİPOĞLU - </a:t>
            </a:r>
            <a:r>
              <a:rPr lang="en-US" sz="1500" b="1" dirty="0">
                <a:latin typeface="BourgeoisTRUBol" pitchFamily="2" charset="0"/>
              </a:rPr>
              <a:t>YDE</a:t>
            </a:r>
            <a:r>
              <a:rPr lang="tr-TR" sz="1500" b="1" dirty="0">
                <a:latin typeface="BourgeoisTRUBol" pitchFamily="2" charset="0"/>
              </a:rPr>
              <a:t> 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endParaRPr lang="tr-TR" b="1" dirty="0">
              <a:latin typeface="BourgeoisTRUBol" pitchFamily="2" charset="0"/>
            </a:endParaRPr>
          </a:p>
        </p:txBody>
      </p:sp>
      <p:sp>
        <p:nvSpPr>
          <p:cNvPr id="17413" name="Rectangle 3"/>
          <p:cNvSpPr>
            <a:spLocks noChangeArrowheads="1"/>
          </p:cNvSpPr>
          <p:nvPr/>
        </p:nvSpPr>
        <p:spPr bwMode="auto">
          <a:xfrm>
            <a:off x="467544" y="1647825"/>
            <a:ext cx="8447856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tr-TR" sz="2800" b="1" dirty="0">
                <a:solidFill>
                  <a:srgbClr val="0F8BDA"/>
                </a:solidFill>
                <a:latin typeface="BourgeoisTRUUlt" pitchFamily="2" charset="0"/>
              </a:rPr>
              <a:t>KUZEY </a:t>
            </a:r>
            <a:r>
              <a:rPr lang="tr-TR" sz="2800" b="1" dirty="0" smtClean="0">
                <a:solidFill>
                  <a:srgbClr val="0F8BDA"/>
                </a:solidFill>
                <a:latin typeface="BourgeoisTRUUlt" pitchFamily="2" charset="0"/>
              </a:rPr>
              <a:t>KIBRIS</a:t>
            </a:r>
            <a:r>
              <a:rPr lang="en-US" sz="2800" b="1" dirty="0" smtClean="0">
                <a:solidFill>
                  <a:srgbClr val="0F8BDA"/>
                </a:solidFill>
                <a:latin typeface="BourgeoisTRUUlt" pitchFamily="2" charset="0"/>
              </a:rPr>
              <a:t>’</a:t>
            </a:r>
            <a:r>
              <a:rPr lang="tr-TR" sz="2800" b="1" dirty="0" smtClean="0">
                <a:solidFill>
                  <a:srgbClr val="0F8BDA"/>
                </a:solidFill>
                <a:latin typeface="BourgeoisTRUUlt" pitchFamily="2" charset="0"/>
              </a:rPr>
              <a:t>TA </a:t>
            </a:r>
            <a:r>
              <a:rPr lang="en-US" sz="2800" b="1" dirty="0" smtClean="0">
                <a:solidFill>
                  <a:srgbClr val="0F8BDA"/>
                </a:solidFill>
                <a:latin typeface="BourgeoisTRUUlt" pitchFamily="2" charset="0"/>
              </a:rPr>
              <a:t>UZUN SÜRELİ </a:t>
            </a:r>
            <a:r>
              <a:rPr lang="tr-TR" sz="2800" b="1" dirty="0" smtClean="0">
                <a:solidFill>
                  <a:srgbClr val="0F8BDA"/>
                </a:solidFill>
                <a:latin typeface="BourgeoisTRUUlt" pitchFamily="2" charset="0"/>
              </a:rPr>
              <a:t>GÖREVL</a:t>
            </a:r>
            <a:r>
              <a:rPr lang="en-US" sz="2800" b="1" dirty="0" smtClean="0">
                <a:solidFill>
                  <a:srgbClr val="0F8BDA"/>
                </a:solidFill>
                <a:latin typeface="BourgeoisTRUUlt" pitchFamily="2" charset="0"/>
              </a:rPr>
              <a:t>END</a:t>
            </a:r>
            <a:r>
              <a:rPr lang="tr-TR" sz="2800" b="1" dirty="0" smtClean="0">
                <a:solidFill>
                  <a:srgbClr val="0F8BDA"/>
                </a:solidFill>
                <a:latin typeface="BourgeoisTRUUlt" pitchFamily="2" charset="0"/>
              </a:rPr>
              <a:t>İ</a:t>
            </a:r>
            <a:r>
              <a:rPr lang="en-US" sz="2800" b="1" dirty="0" smtClean="0">
                <a:solidFill>
                  <a:srgbClr val="0F8BDA"/>
                </a:solidFill>
                <a:latin typeface="BourgeoisTRUUlt" pitchFamily="2" charset="0"/>
              </a:rPr>
              <a:t>RME</a:t>
            </a:r>
            <a:r>
              <a:rPr lang="tr-TR" sz="2800" b="1" dirty="0" smtClean="0">
                <a:solidFill>
                  <a:srgbClr val="0F8BDA"/>
                </a:solidFill>
                <a:latin typeface="BourgeoisTRUUlt" pitchFamily="2" charset="0"/>
              </a:rPr>
              <a:t>LER</a:t>
            </a:r>
            <a:endParaRPr lang="tr-TR" b="1" dirty="0">
              <a:solidFill>
                <a:srgbClr val="0F8BDA"/>
              </a:solidFill>
              <a:latin typeface="BourgeoisTRUUl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45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6" descr="X:\7-Ogrenciler-V2.eps+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0"/>
            <a:ext cx="92630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6553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fld id="{15BB13C6-BF4D-4285-87B3-72513FA50B93}" type="slidenum">
              <a:rPr lang="tr-TR" sz="1200">
                <a:solidFill>
                  <a:srgbClr val="898989"/>
                </a:solidFill>
              </a:rPr>
              <a:pPr eaLnBrk="1" hangingPunct="1"/>
              <a:t>18</a:t>
            </a:fld>
            <a:endParaRPr lang="tr-TR" sz="1200">
              <a:solidFill>
                <a:srgbClr val="898989"/>
              </a:solidFill>
            </a:endParaRPr>
          </a:p>
        </p:txBody>
      </p:sp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762000" y="1647825"/>
            <a:ext cx="8001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tr-TR" sz="2800" b="1" dirty="0">
                <a:solidFill>
                  <a:srgbClr val="0F8BDA"/>
                </a:solidFill>
                <a:latin typeface="BourgeoisTRUUlt" pitchFamily="2" charset="0"/>
              </a:rPr>
              <a:t>II. DÖNEM ÖĞRENCİ SAYILARI </a:t>
            </a:r>
            <a:r>
              <a:rPr lang="tr-TR" sz="2000" b="1" dirty="0">
                <a:solidFill>
                  <a:srgbClr val="0F8BDA"/>
                </a:solidFill>
                <a:latin typeface="BourgeoisTRUUlt" pitchFamily="2" charset="0"/>
              </a:rPr>
              <a:t>– Hazırlık  Dahil</a:t>
            </a:r>
          </a:p>
        </p:txBody>
      </p:sp>
      <p:graphicFrame>
        <p:nvGraphicFramePr>
          <p:cNvPr id="7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7642022"/>
              </p:ext>
            </p:extLst>
          </p:nvPr>
        </p:nvGraphicFramePr>
        <p:xfrm>
          <a:off x="1143000" y="2571750"/>
          <a:ext cx="7286625" cy="2987200"/>
        </p:xfrm>
        <a:graphic>
          <a:graphicData uri="http://schemas.openxmlformats.org/drawingml/2006/table">
            <a:tbl>
              <a:tblPr/>
              <a:tblGrid>
                <a:gridCol w="241300"/>
                <a:gridCol w="1385888"/>
                <a:gridCol w="1346200"/>
                <a:gridCol w="1344612"/>
                <a:gridCol w="1344613"/>
                <a:gridCol w="1355725"/>
                <a:gridCol w="268287"/>
              </a:tblGrid>
              <a:tr h="6397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30" marB="45730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F31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Bölüm</a:t>
                      </a:r>
                      <a:endParaRPr kumimoji="0" lang="en-US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30" marB="45730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F31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5B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Hazırlık</a:t>
                      </a:r>
                      <a:endParaRPr kumimoji="0" lang="en-US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30" marB="45730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F31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5B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Lisans</a:t>
                      </a:r>
                      <a:endParaRPr kumimoji="0" lang="en-US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30" marB="45730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F31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5B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Y.Lisans + Doktora</a:t>
                      </a:r>
                      <a:endParaRPr kumimoji="0" lang="en-US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30" marB="45730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F31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5B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Toplam</a:t>
                      </a:r>
                      <a:endParaRPr kumimoji="0" lang="en-US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30" marB="45730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F31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5B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30" marB="45730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F31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30" marB="4573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YDE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30" marB="4573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F3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3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0</a:t>
                      </a:r>
                    </a:p>
                  </a:txBody>
                  <a:tcPr marL="91439" marR="91439" marT="45730" marB="4573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F3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526</a:t>
                      </a:r>
                    </a:p>
                  </a:txBody>
                  <a:tcPr marL="91439" marR="91439" marT="45730" marB="4573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F3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178</a:t>
                      </a:r>
                    </a:p>
                  </a:txBody>
                  <a:tcPr marL="91439" marR="91439" marT="45730" marB="4573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F3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734</a:t>
                      </a:r>
                    </a:p>
                  </a:txBody>
                  <a:tcPr marL="91439" marR="91439" marT="45730" marB="4573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F3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30" marB="4573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30" marB="4573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OÖFMA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30" marB="4573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16</a:t>
                      </a:r>
                    </a:p>
                  </a:txBody>
                  <a:tcPr marL="91439" marR="91439" marT="45730" marB="4573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2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59</a:t>
                      </a:r>
                    </a:p>
                  </a:txBody>
                  <a:tcPr marL="91439" marR="91439" marT="45730" marB="4573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89</a:t>
                      </a:r>
                    </a:p>
                  </a:txBody>
                  <a:tcPr marL="91439" marR="91439" marT="45730" marB="4573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364</a:t>
                      </a:r>
                    </a:p>
                  </a:txBody>
                  <a:tcPr marL="91439" marR="91439" marT="45730" marB="4573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30" marB="4573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30" marB="4573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İÖ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30" marB="4573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F3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2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25</a:t>
                      </a:r>
                    </a:p>
                  </a:txBody>
                  <a:tcPr marL="91439" marR="91439" marT="45730" marB="4573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F3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5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61</a:t>
                      </a:r>
                    </a:p>
                  </a:txBody>
                  <a:tcPr marL="91439" marR="91439" marT="45730" marB="4573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F3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80</a:t>
                      </a:r>
                    </a:p>
                  </a:txBody>
                  <a:tcPr marL="91439" marR="91439" marT="45730" marB="4573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F3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866</a:t>
                      </a:r>
                    </a:p>
                  </a:txBody>
                  <a:tcPr marL="91439" marR="91439" marT="45730" marB="4573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F3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30" marB="4573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30" marB="4573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BÖTE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30" marB="4573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8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1</a:t>
                      </a:r>
                    </a:p>
                  </a:txBody>
                  <a:tcPr marL="91439" marR="91439" marT="45730" marB="4573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2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26</a:t>
                      </a:r>
                    </a:p>
                  </a:txBody>
                  <a:tcPr marL="91439" marR="91439" marT="45730" marB="4573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1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14</a:t>
                      </a:r>
                    </a:p>
                  </a:txBody>
                  <a:tcPr marL="91439" marR="91439" marT="45730" marB="4573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421</a:t>
                      </a:r>
                    </a:p>
                  </a:txBody>
                  <a:tcPr marL="91439" marR="91439" marT="45730" marB="4573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30" marB="4573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30" marB="4573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BES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30" marB="4573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F3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-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30" marB="4573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F3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-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30" marB="4573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F3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4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7</a:t>
                      </a:r>
                    </a:p>
                  </a:txBody>
                  <a:tcPr marL="91439" marR="91439" marT="45730" marB="4573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F3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4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7</a:t>
                      </a:r>
                    </a:p>
                  </a:txBody>
                  <a:tcPr marL="91439" marR="91439" marT="45730" marB="4573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F3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30" marB="4573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30" marB="4573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EB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30" marB="4573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-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30" marB="4573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-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30" marB="4573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1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72</a:t>
                      </a:r>
                    </a:p>
                  </a:txBody>
                  <a:tcPr marL="91439" marR="91439" marT="45730" marB="4573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1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72</a:t>
                      </a:r>
                    </a:p>
                  </a:txBody>
                  <a:tcPr marL="91439" marR="91439" marT="45730" marB="4573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30" marB="4573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30" marB="4573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rgbClr val="0F31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T</a:t>
                      </a:r>
                      <a:r>
                        <a:rPr kumimoji="0" lang="tr-TR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oplam</a:t>
                      </a:r>
                      <a:endParaRPr kumimoji="0" lang="en-US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30" marB="4573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rgbClr val="0F31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5B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352</a:t>
                      </a:r>
                    </a:p>
                  </a:txBody>
                  <a:tcPr marL="91439" marR="91439" marT="45730" marB="4573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rgbClr val="0F31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5B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15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72</a:t>
                      </a:r>
                    </a:p>
                  </a:txBody>
                  <a:tcPr marL="91439" marR="91439" marT="45730" marB="4573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rgbClr val="0F31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5B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680</a:t>
                      </a:r>
                    </a:p>
                  </a:txBody>
                  <a:tcPr marL="91439" marR="91439" marT="45730" marB="4573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rgbClr val="0F31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5B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2604</a:t>
                      </a:r>
                    </a:p>
                  </a:txBody>
                  <a:tcPr marL="91439" marR="91439" marT="45730" marB="4573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rgbClr val="0F31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5B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30" marB="4573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rgbClr val="0F31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220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6" descr="X:\6-Idari Personel-V2.eps+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630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Slide Number Placeholder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fld id="{DFD67763-269E-4E84-AA1A-E0AECBF241C0}" type="slidenum">
              <a:rPr lang="tr-TR" sz="1200">
                <a:solidFill>
                  <a:srgbClr val="898989"/>
                </a:solidFill>
              </a:rPr>
              <a:pPr eaLnBrk="1" hangingPunct="1"/>
              <a:t>19</a:t>
            </a:fld>
            <a:endParaRPr lang="tr-TR" sz="1200" dirty="0">
              <a:solidFill>
                <a:srgbClr val="898989"/>
              </a:solidFill>
            </a:endParaRPr>
          </a:p>
        </p:txBody>
      </p:sp>
      <p:sp>
        <p:nvSpPr>
          <p:cNvPr id="19460" name="Rectangle 3"/>
          <p:cNvSpPr>
            <a:spLocks noChangeArrowheads="1"/>
          </p:cNvSpPr>
          <p:nvPr/>
        </p:nvSpPr>
        <p:spPr bwMode="auto">
          <a:xfrm>
            <a:off x="827087" y="2409825"/>
            <a:ext cx="8435975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r>
              <a:rPr lang="en-US" b="1" dirty="0" err="1" smtClean="0">
                <a:latin typeface="BourgeoisTRUBol" pitchFamily="2" charset="0"/>
              </a:rPr>
              <a:t>Necmiye</a:t>
            </a:r>
            <a:r>
              <a:rPr lang="en-US" b="1" dirty="0" smtClean="0">
                <a:latin typeface="BourgeoisTRUBol" pitchFamily="2" charset="0"/>
              </a:rPr>
              <a:t> BENLİ  ERDEM</a:t>
            </a:r>
            <a:r>
              <a:rPr lang="tr-TR" b="1" dirty="0" smtClean="0">
                <a:latin typeface="BourgeoisTRUBol" pitchFamily="2" charset="0"/>
              </a:rPr>
              <a:t> –</a:t>
            </a:r>
            <a:r>
              <a:rPr lang="en-US" b="1" dirty="0" smtClean="0">
                <a:latin typeface="BourgeoisTRUBol" pitchFamily="2" charset="0"/>
              </a:rPr>
              <a:t> </a:t>
            </a:r>
            <a:r>
              <a:rPr lang="en-US" sz="1500" b="1" dirty="0">
                <a:latin typeface="BourgeoisTRUBol" pitchFamily="2" charset="0"/>
              </a:rPr>
              <a:t>29.01.2014- </a:t>
            </a:r>
            <a:r>
              <a:rPr lang="en-US" sz="1500" b="1" dirty="0" err="1">
                <a:latin typeface="BourgeoisTRUBol" pitchFamily="2" charset="0"/>
              </a:rPr>
              <a:t>Proje</a:t>
            </a:r>
            <a:r>
              <a:rPr lang="en-US" sz="1500" b="1" dirty="0">
                <a:latin typeface="BourgeoisTRUBol" pitchFamily="2" charset="0"/>
              </a:rPr>
              <a:t> </a:t>
            </a:r>
            <a:r>
              <a:rPr lang="en-US" sz="1500" b="1" dirty="0" err="1">
                <a:latin typeface="BourgeoisTRUBol" pitchFamily="2" charset="0"/>
              </a:rPr>
              <a:t>Danışmanı</a:t>
            </a:r>
            <a:endParaRPr lang="en-US" sz="1500" b="1" dirty="0"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endParaRPr lang="en-US" sz="1500" b="1" dirty="0"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r>
              <a:rPr lang="en-US" b="1" dirty="0" err="1" smtClean="0">
                <a:latin typeface="BourgeoisTRUBol" pitchFamily="2" charset="0"/>
              </a:rPr>
              <a:t>Eda</a:t>
            </a:r>
            <a:r>
              <a:rPr lang="en-US" b="1" dirty="0" smtClean="0">
                <a:latin typeface="BourgeoisTRUBol" pitchFamily="2" charset="0"/>
              </a:rPr>
              <a:t> ERDOĞDU – </a:t>
            </a:r>
            <a:r>
              <a:rPr lang="en-US" sz="1500" b="1" dirty="0">
                <a:latin typeface="BourgeoisTRUBol" pitchFamily="2" charset="0"/>
              </a:rPr>
              <a:t>02.09.2013 -BÖTE  </a:t>
            </a:r>
            <a:r>
              <a:rPr lang="en-US" sz="1500" b="1" dirty="0" err="1">
                <a:latin typeface="BourgeoisTRUBol" pitchFamily="2" charset="0"/>
              </a:rPr>
              <a:t>Bölüm</a:t>
            </a:r>
            <a:r>
              <a:rPr lang="en-US" sz="1500" b="1" dirty="0">
                <a:latin typeface="BourgeoisTRUBol" pitchFamily="2" charset="0"/>
              </a:rPr>
              <a:t>  </a:t>
            </a:r>
            <a:r>
              <a:rPr lang="en-US" sz="1500" b="1" dirty="0" err="1">
                <a:latin typeface="BourgeoisTRUBol" pitchFamily="2" charset="0"/>
              </a:rPr>
              <a:t>Sekreteri</a:t>
            </a:r>
            <a:endParaRPr lang="en-US" sz="1500" b="1" dirty="0"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endParaRPr lang="en-US" sz="1500" b="1" dirty="0"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r>
              <a:rPr lang="en-US" b="1" dirty="0" err="1" smtClean="0">
                <a:latin typeface="BourgeoisTRUBol" pitchFamily="2" charset="0"/>
              </a:rPr>
              <a:t>Fakülte</a:t>
            </a:r>
            <a:r>
              <a:rPr lang="en-US" b="1" dirty="0" smtClean="0">
                <a:latin typeface="BourgeoisTRUBol" pitchFamily="2" charset="0"/>
              </a:rPr>
              <a:t> </a:t>
            </a:r>
            <a:r>
              <a:rPr lang="en-US" b="1" dirty="0" err="1" smtClean="0">
                <a:latin typeface="BourgeoisTRUBol" pitchFamily="2" charset="0"/>
              </a:rPr>
              <a:t>Sekreteri</a:t>
            </a:r>
            <a:r>
              <a:rPr lang="en-US" b="1" dirty="0" smtClean="0">
                <a:latin typeface="BourgeoisTRUBol" pitchFamily="2" charset="0"/>
              </a:rPr>
              <a:t> </a:t>
            </a:r>
            <a:r>
              <a:rPr lang="en-US" b="1" dirty="0" err="1" smtClean="0">
                <a:latin typeface="BourgeoisTRUBol" pitchFamily="2" charset="0"/>
              </a:rPr>
              <a:t>Selçuk</a:t>
            </a:r>
            <a:r>
              <a:rPr lang="en-US" b="1" dirty="0" smtClean="0">
                <a:latin typeface="BourgeoisTRUBol" pitchFamily="2" charset="0"/>
              </a:rPr>
              <a:t> TURHAN</a:t>
            </a:r>
            <a:r>
              <a:rPr lang="en-US" sz="1600" b="1" dirty="0" smtClean="0">
                <a:latin typeface="BourgeoisTRUBol" pitchFamily="2" charset="0"/>
              </a:rPr>
              <a:t> – </a:t>
            </a:r>
            <a:r>
              <a:rPr lang="en-US" sz="1500" b="1" dirty="0">
                <a:latin typeface="BourgeoisTRUBol" pitchFamily="2" charset="0"/>
              </a:rPr>
              <a:t>30.04.2014  </a:t>
            </a:r>
            <a:r>
              <a:rPr lang="en-US" sz="1500" b="1" dirty="0" err="1" smtClean="0">
                <a:latin typeface="BourgeoisTRUBol" pitchFamily="2" charset="0"/>
              </a:rPr>
              <a:t>Yab</a:t>
            </a:r>
            <a:r>
              <a:rPr lang="en-US" sz="1500" b="1" dirty="0" smtClean="0">
                <a:latin typeface="BourgeoisTRUBol" pitchFamily="2" charset="0"/>
              </a:rPr>
              <a:t>. </a:t>
            </a:r>
            <a:r>
              <a:rPr lang="en-US" sz="1500" b="1" dirty="0">
                <a:latin typeface="BourgeoisTRUBol" pitchFamily="2" charset="0"/>
              </a:rPr>
              <a:t>Diller </a:t>
            </a:r>
            <a:r>
              <a:rPr lang="en-US" sz="1500" b="1" dirty="0" err="1">
                <a:latin typeface="BourgeoisTRUBol" pitchFamily="2" charset="0"/>
              </a:rPr>
              <a:t>Yüksek</a:t>
            </a:r>
            <a:r>
              <a:rPr lang="en-US" sz="1500" b="1" dirty="0">
                <a:latin typeface="BourgeoisTRUBol" pitchFamily="2" charset="0"/>
              </a:rPr>
              <a:t> </a:t>
            </a:r>
            <a:r>
              <a:rPr lang="en-US" sz="1500" b="1" dirty="0" err="1">
                <a:latin typeface="BourgeoisTRUBol" pitchFamily="2" charset="0"/>
              </a:rPr>
              <a:t>Okulu</a:t>
            </a:r>
            <a:r>
              <a:rPr lang="en-US" sz="1500" b="1" dirty="0">
                <a:latin typeface="BourgeoisTRUBol" pitchFamily="2" charset="0"/>
              </a:rPr>
              <a:t> </a:t>
            </a:r>
            <a:r>
              <a:rPr lang="en-US" sz="1500" b="1" dirty="0" err="1" smtClean="0">
                <a:latin typeface="BourgeoisTRUBol" pitchFamily="2" charset="0"/>
              </a:rPr>
              <a:t>Yüksekokul</a:t>
            </a:r>
            <a:r>
              <a:rPr lang="en-US" sz="1500" b="1" dirty="0" smtClean="0">
                <a:latin typeface="BourgeoisTRUBol" pitchFamily="2" charset="0"/>
              </a:rPr>
              <a:t> </a:t>
            </a:r>
            <a:r>
              <a:rPr lang="en-US" sz="1500" b="1" dirty="0" err="1" smtClean="0">
                <a:latin typeface="BourgeoisTRUBol" pitchFamily="2" charset="0"/>
              </a:rPr>
              <a:t>Sekreteri</a:t>
            </a:r>
            <a:endParaRPr lang="en-US" sz="1500" b="1" dirty="0" smtClean="0"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endParaRPr lang="en-US" sz="1500" b="1" dirty="0"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r>
              <a:rPr lang="en-US" b="1" dirty="0" err="1">
                <a:latin typeface="BourgeoisTRUBol" pitchFamily="2" charset="0"/>
              </a:rPr>
              <a:t>Asım</a:t>
            </a:r>
            <a:r>
              <a:rPr lang="en-US" b="1" dirty="0">
                <a:latin typeface="BourgeoisTRUBol" pitchFamily="2" charset="0"/>
              </a:rPr>
              <a:t> </a:t>
            </a:r>
            <a:r>
              <a:rPr lang="en-US" b="1" dirty="0" smtClean="0">
                <a:latin typeface="BourgeoisTRUBol" pitchFamily="2" charset="0"/>
              </a:rPr>
              <a:t>KIRICI  </a:t>
            </a:r>
            <a:r>
              <a:rPr lang="en-US" sz="1500" b="1" dirty="0" smtClean="0">
                <a:latin typeface="BourgeoisTRUBol" pitchFamily="2" charset="0"/>
              </a:rPr>
              <a:t>-  </a:t>
            </a:r>
            <a:r>
              <a:rPr lang="en-US" sz="1500" b="1" dirty="0">
                <a:latin typeface="BourgeoisTRUBol" pitchFamily="2" charset="0"/>
              </a:rPr>
              <a:t>02.04.2014</a:t>
            </a:r>
            <a:r>
              <a:rPr lang="en-US" sz="1500" b="1" dirty="0" smtClean="0">
                <a:latin typeface="BourgeoisTRUBol" pitchFamily="2" charset="0"/>
              </a:rPr>
              <a:t>  </a:t>
            </a:r>
            <a:r>
              <a:rPr lang="en-US" sz="1500" b="1" dirty="0" err="1" smtClean="0">
                <a:latin typeface="BourgeoisTRUBol" pitchFamily="2" charset="0"/>
              </a:rPr>
              <a:t>Öğrenci</a:t>
            </a:r>
            <a:r>
              <a:rPr lang="en-US" sz="1500" b="1" dirty="0" smtClean="0">
                <a:latin typeface="BourgeoisTRUBol" pitchFamily="2" charset="0"/>
              </a:rPr>
              <a:t> </a:t>
            </a:r>
            <a:r>
              <a:rPr lang="en-US" sz="1500" b="1" dirty="0" err="1">
                <a:latin typeface="BourgeoisTRUBol" pitchFamily="2" charset="0"/>
              </a:rPr>
              <a:t>İ</a:t>
            </a:r>
            <a:r>
              <a:rPr lang="en-US" sz="1500" b="1" dirty="0" err="1" smtClean="0">
                <a:latin typeface="BourgeoisTRUBol" pitchFamily="2" charset="0"/>
              </a:rPr>
              <a:t>şleri</a:t>
            </a:r>
            <a:r>
              <a:rPr lang="en-US" sz="1500" b="1" dirty="0" smtClean="0">
                <a:latin typeface="BourgeoisTRUBol" pitchFamily="2" charset="0"/>
              </a:rPr>
              <a:t> </a:t>
            </a:r>
            <a:r>
              <a:rPr lang="en-US" sz="1500" b="1" dirty="0" err="1" smtClean="0">
                <a:latin typeface="BourgeoisTRUBol" pitchFamily="2" charset="0"/>
              </a:rPr>
              <a:t>Dairesi</a:t>
            </a:r>
            <a:r>
              <a:rPr lang="en-US" sz="1500" b="1" dirty="0" smtClean="0">
                <a:latin typeface="BourgeoisTRUBol" pitchFamily="2" charset="0"/>
              </a:rPr>
              <a:t> </a:t>
            </a:r>
            <a:r>
              <a:rPr lang="en-US" sz="1500" b="1" dirty="0" err="1" smtClean="0">
                <a:latin typeface="BourgeoisTRUBol" pitchFamily="2" charset="0"/>
              </a:rPr>
              <a:t>Başkanlığı</a:t>
            </a:r>
            <a:endParaRPr lang="en-US" sz="1500" b="1" dirty="0" smtClean="0"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endParaRPr lang="en-US" sz="1500" b="1" dirty="0"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r>
              <a:rPr lang="en-US" b="1" dirty="0">
                <a:latin typeface="BourgeoisTRUBol" pitchFamily="2" charset="0"/>
              </a:rPr>
              <a:t>Yusuf KAMACI </a:t>
            </a:r>
            <a:r>
              <a:rPr lang="en-US" sz="1500" b="1" dirty="0" smtClean="0">
                <a:latin typeface="BourgeoisTRUBol" pitchFamily="2" charset="0"/>
              </a:rPr>
              <a:t>- 18.19.2014  </a:t>
            </a:r>
            <a:r>
              <a:rPr lang="en-US" sz="1500" b="1" dirty="0" err="1" smtClean="0">
                <a:latin typeface="BourgeoisTRUBol" pitchFamily="2" charset="0"/>
              </a:rPr>
              <a:t>İç</a:t>
            </a:r>
            <a:r>
              <a:rPr lang="en-US" sz="1500" b="1" dirty="0" smtClean="0">
                <a:latin typeface="BourgeoisTRUBol" pitchFamily="2" charset="0"/>
              </a:rPr>
              <a:t> </a:t>
            </a:r>
            <a:r>
              <a:rPr lang="en-US" sz="1500" b="1" dirty="0" err="1" smtClean="0">
                <a:latin typeface="BourgeoisTRUBol" pitchFamily="2" charset="0"/>
              </a:rPr>
              <a:t>Hizmetler</a:t>
            </a:r>
            <a:r>
              <a:rPr lang="en-US" sz="1500" b="1" dirty="0" smtClean="0">
                <a:latin typeface="BourgeoisTRUBol" pitchFamily="2" charset="0"/>
              </a:rPr>
              <a:t> </a:t>
            </a:r>
            <a:r>
              <a:rPr lang="en-US" sz="1500" b="1" dirty="0" err="1" smtClean="0">
                <a:latin typeface="BourgeoisTRUBol" pitchFamily="2" charset="0"/>
              </a:rPr>
              <a:t>Müdürlüğü</a:t>
            </a:r>
            <a:r>
              <a:rPr lang="en-US" sz="1500" b="1" dirty="0" smtClean="0">
                <a:latin typeface="BourgeoisTRUBol" pitchFamily="2" charset="0"/>
              </a:rPr>
              <a:t>  </a:t>
            </a:r>
            <a:endParaRPr lang="tr-TR" sz="1500" b="1" dirty="0">
              <a:latin typeface="BourgeoisTRUBol" pitchFamily="2" charset="0"/>
            </a:endParaRPr>
          </a:p>
        </p:txBody>
      </p:sp>
      <p:sp>
        <p:nvSpPr>
          <p:cNvPr id="19461" name="Rectangle 3"/>
          <p:cNvSpPr>
            <a:spLocks noChangeArrowheads="1"/>
          </p:cNvSpPr>
          <p:nvPr/>
        </p:nvSpPr>
        <p:spPr bwMode="auto">
          <a:xfrm>
            <a:off x="762000" y="1647825"/>
            <a:ext cx="8001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tr-TR" sz="2800" b="1" dirty="0" smtClean="0">
                <a:solidFill>
                  <a:srgbClr val="0F8BDA"/>
                </a:solidFill>
                <a:latin typeface="BourgeoisTRUUlt" pitchFamily="2" charset="0"/>
              </a:rPr>
              <a:t>A</a:t>
            </a:r>
            <a:r>
              <a:rPr lang="en-US" sz="2800" b="1" dirty="0" smtClean="0">
                <a:solidFill>
                  <a:srgbClr val="0F8BDA"/>
                </a:solidFill>
                <a:latin typeface="BourgeoisTRUUlt" pitchFamily="2" charset="0"/>
              </a:rPr>
              <a:t>RAMIZA KATILAN </a:t>
            </a:r>
            <a:r>
              <a:rPr lang="en-US" sz="2800" b="1" dirty="0" err="1" smtClean="0">
                <a:solidFill>
                  <a:srgbClr val="0F8BDA"/>
                </a:solidFill>
                <a:latin typeface="BourgeoisTRUUlt" pitchFamily="2" charset="0"/>
              </a:rPr>
              <a:t>ve</a:t>
            </a:r>
            <a:r>
              <a:rPr lang="en-US" sz="2800" b="1" dirty="0" smtClean="0">
                <a:solidFill>
                  <a:srgbClr val="0F8BDA"/>
                </a:solidFill>
                <a:latin typeface="BourgeoisTRUUlt" pitchFamily="2" charset="0"/>
              </a:rPr>
              <a:t>  AYRILAN İDARİ PERSONEL</a:t>
            </a:r>
            <a:endParaRPr lang="tr-TR" b="1" dirty="0">
              <a:solidFill>
                <a:srgbClr val="0F8BDA"/>
              </a:solidFill>
              <a:latin typeface="BourgeoisTRUUl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09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30" descr="1-Atamalar-V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12" y="-1588"/>
            <a:ext cx="926465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6553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5DE0C452-166A-4FD0-A38C-63F876A07879}" type="slidenum">
              <a:rPr lang="tr-TR">
                <a:solidFill>
                  <a:srgbClr val="898989"/>
                </a:solidFill>
              </a:rPr>
              <a:pPr/>
              <a:t>2</a:t>
            </a:fld>
            <a:endParaRPr lang="tr-TR">
              <a:solidFill>
                <a:srgbClr val="898989"/>
              </a:solidFill>
            </a:endParaRPr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838200" y="2209801"/>
            <a:ext cx="7837488" cy="3667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r>
              <a:rPr lang="tr-TR" b="1" dirty="0" smtClean="0">
                <a:latin typeface="BourgeoisTRUBol" pitchFamily="2" charset="0"/>
              </a:rPr>
              <a:t>Prof. Dr. Gölge SEFEROĞLU – </a:t>
            </a:r>
            <a:r>
              <a:rPr lang="en-US" sz="1500" b="1" dirty="0" smtClean="0">
                <a:latin typeface="BourgeoisTRUBol" pitchFamily="2" charset="0"/>
              </a:rPr>
              <a:t>27</a:t>
            </a:r>
            <a:r>
              <a:rPr lang="tr-TR" sz="1500" b="1" dirty="0" smtClean="0">
                <a:latin typeface="BourgeoisTRUBol" pitchFamily="2" charset="0"/>
              </a:rPr>
              <a:t>.0</a:t>
            </a:r>
            <a:r>
              <a:rPr lang="en-US" sz="1500" b="1" dirty="0" smtClean="0">
                <a:latin typeface="BourgeoisTRUBol" pitchFamily="2" charset="0"/>
              </a:rPr>
              <a:t>6</a:t>
            </a:r>
            <a:r>
              <a:rPr lang="tr-TR" sz="1500" b="1" dirty="0" smtClean="0">
                <a:latin typeface="BourgeoisTRUBol" pitchFamily="2" charset="0"/>
              </a:rPr>
              <a:t>.201</a:t>
            </a:r>
            <a:r>
              <a:rPr lang="en-US" sz="1500" b="1" dirty="0" smtClean="0">
                <a:latin typeface="BourgeoisTRUBol" pitchFamily="2" charset="0"/>
              </a:rPr>
              <a:t>3</a:t>
            </a:r>
            <a:r>
              <a:rPr lang="tr-TR" sz="1500" b="1" dirty="0" smtClean="0">
                <a:latin typeface="BourgeoisTRUBol" pitchFamily="2" charset="0"/>
              </a:rPr>
              <a:t> - Dekan </a:t>
            </a:r>
            <a:r>
              <a:rPr lang="en-US" sz="1500" b="1" dirty="0" smtClean="0">
                <a:latin typeface="BourgeoisTRUBol" pitchFamily="2" charset="0"/>
              </a:rPr>
              <a:t>(</a:t>
            </a:r>
            <a:r>
              <a:rPr lang="en-US" sz="1500" b="1" dirty="0" err="1" smtClean="0">
                <a:latin typeface="BourgeoisTRUBol" pitchFamily="2" charset="0"/>
              </a:rPr>
              <a:t>Asaleten</a:t>
            </a:r>
            <a:r>
              <a:rPr lang="en-US" sz="1500" b="1" dirty="0" smtClean="0">
                <a:latin typeface="BourgeoisTRUBol" pitchFamily="2" charset="0"/>
              </a:rPr>
              <a:t>  </a:t>
            </a:r>
            <a:r>
              <a:rPr lang="en-US" sz="1500" b="1" dirty="0" err="1" smtClean="0">
                <a:latin typeface="BourgeoisTRUBol" pitchFamily="2" charset="0"/>
              </a:rPr>
              <a:t>Atanma</a:t>
            </a:r>
            <a:r>
              <a:rPr lang="en-US" sz="1500" b="1" dirty="0" smtClean="0">
                <a:latin typeface="BourgeoisTRUBol" pitchFamily="2" charset="0"/>
              </a:rPr>
              <a:t>)</a:t>
            </a:r>
            <a:endParaRPr lang="tr-TR" sz="1500" b="1" dirty="0">
              <a:solidFill>
                <a:srgbClr val="000000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endParaRPr lang="tr-TR" sz="1500" b="1" dirty="0" smtClean="0">
              <a:solidFill>
                <a:srgbClr val="000000"/>
              </a:solidFill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</a:pPr>
            <a:endParaRPr lang="tr-TR" sz="1500" b="1" dirty="0">
              <a:solidFill>
                <a:srgbClr val="000000"/>
              </a:solidFill>
              <a:latin typeface="BourgeoisTRUBol" pitchFamily="2" charset="0"/>
            </a:endParaRPr>
          </a:p>
        </p:txBody>
      </p:sp>
      <p:sp>
        <p:nvSpPr>
          <p:cNvPr id="5125" name="Rectangle 3"/>
          <p:cNvSpPr>
            <a:spLocks noChangeArrowheads="1"/>
          </p:cNvSpPr>
          <p:nvPr/>
        </p:nvSpPr>
        <p:spPr bwMode="auto">
          <a:xfrm>
            <a:off x="762000" y="1647825"/>
            <a:ext cx="7715250" cy="5334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tr-TR" sz="2800" b="1" dirty="0" smtClean="0">
                <a:solidFill>
                  <a:srgbClr val="0F8BDA"/>
                </a:solidFill>
                <a:latin typeface="Cambria" pitchFamily="18" charset="0"/>
              </a:rPr>
              <a:t> </a:t>
            </a:r>
            <a:endParaRPr lang="tr-TR" b="1" dirty="0">
              <a:solidFill>
                <a:srgbClr val="0F8BDA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031" descr="3-Oduller-V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0325" y="0"/>
            <a:ext cx="926465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6553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11209FDA-5F46-4190-AEE5-A5BE94150A8A}" type="slidenum">
              <a:rPr lang="tr-TR">
                <a:solidFill>
                  <a:srgbClr val="898989"/>
                </a:solidFill>
              </a:rPr>
              <a:pPr/>
              <a:t>20</a:t>
            </a:fld>
            <a:endParaRPr lang="tr-TR">
              <a:solidFill>
                <a:srgbClr val="898989"/>
              </a:solidFill>
            </a:endParaRPr>
          </a:p>
        </p:txBody>
      </p:sp>
      <p:sp>
        <p:nvSpPr>
          <p:cNvPr id="20484" name="Rectangle 3"/>
          <p:cNvSpPr>
            <a:spLocks noChangeArrowheads="1"/>
          </p:cNvSpPr>
          <p:nvPr/>
        </p:nvSpPr>
        <p:spPr bwMode="auto">
          <a:xfrm>
            <a:off x="762000" y="1647825"/>
            <a:ext cx="8001000" cy="5334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tr-TR" sz="2800" b="1" dirty="0" smtClean="0">
                <a:solidFill>
                  <a:srgbClr val="0F8BDA"/>
                </a:solidFill>
                <a:latin typeface="BourgeoisTRUUlt" pitchFamily="2" charset="0"/>
              </a:rPr>
              <a:t>AECT </a:t>
            </a:r>
            <a:r>
              <a:rPr lang="en-US" sz="2800" b="1" dirty="0" smtClean="0">
                <a:solidFill>
                  <a:srgbClr val="0F8BDA"/>
                </a:solidFill>
                <a:latin typeface="BourgeoisTRUUlt" pitchFamily="2" charset="0"/>
              </a:rPr>
              <a:t>Information  Age  Publishing(IAP)</a:t>
            </a:r>
            <a:endParaRPr lang="tr-TR" sz="2800" b="1" dirty="0">
              <a:solidFill>
                <a:srgbClr val="0F8BDA"/>
              </a:solidFill>
              <a:latin typeface="BourgeoisTRUUlt" pitchFamily="2" charset="0"/>
            </a:endParaRPr>
          </a:p>
        </p:txBody>
      </p:sp>
      <p:sp>
        <p:nvSpPr>
          <p:cNvPr id="20485" name="Rectangle 3"/>
          <p:cNvSpPr>
            <a:spLocks noChangeArrowheads="1"/>
          </p:cNvSpPr>
          <p:nvPr/>
        </p:nvSpPr>
        <p:spPr bwMode="auto">
          <a:xfrm>
            <a:off x="827088" y="2492896"/>
            <a:ext cx="8102576" cy="2436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</a:pPr>
            <a:r>
              <a:rPr lang="en-US" b="1" dirty="0" smtClean="0">
                <a:solidFill>
                  <a:srgbClr val="558ED5"/>
                </a:solidFill>
                <a:latin typeface="BourgeoisTRUBol" pitchFamily="2" charset="0"/>
              </a:rPr>
              <a:t>En </a:t>
            </a:r>
            <a:r>
              <a:rPr lang="en-US" b="1" dirty="0" err="1" smtClean="0">
                <a:solidFill>
                  <a:srgbClr val="558ED5"/>
                </a:solidFill>
                <a:latin typeface="BourgeoisTRUBol" pitchFamily="2" charset="0"/>
              </a:rPr>
              <a:t>İyi</a:t>
            </a:r>
            <a:r>
              <a:rPr lang="en-US" b="1" dirty="0" smtClean="0">
                <a:solidFill>
                  <a:srgbClr val="558ED5"/>
                </a:solidFill>
                <a:latin typeface="BourgeoisTRUBol" pitchFamily="2" charset="0"/>
              </a:rPr>
              <a:t> </a:t>
            </a:r>
            <a:r>
              <a:rPr lang="en-US" b="1" dirty="0" err="1" smtClean="0">
                <a:solidFill>
                  <a:srgbClr val="558ED5"/>
                </a:solidFill>
                <a:latin typeface="BourgeoisTRUBol" pitchFamily="2" charset="0"/>
              </a:rPr>
              <a:t>Nitel</a:t>
            </a:r>
            <a:r>
              <a:rPr lang="en-US" b="1" dirty="0" smtClean="0">
                <a:solidFill>
                  <a:srgbClr val="558ED5"/>
                </a:solidFill>
                <a:latin typeface="BourgeoisTRUBol" pitchFamily="2" charset="0"/>
              </a:rPr>
              <a:t> </a:t>
            </a:r>
            <a:r>
              <a:rPr lang="en-US" b="1" dirty="0" err="1" smtClean="0">
                <a:solidFill>
                  <a:srgbClr val="558ED5"/>
                </a:solidFill>
                <a:latin typeface="BourgeoisTRUBol" pitchFamily="2" charset="0"/>
              </a:rPr>
              <a:t>Uzaktan</a:t>
            </a:r>
            <a:r>
              <a:rPr lang="en-US" b="1" dirty="0" smtClean="0">
                <a:solidFill>
                  <a:srgbClr val="558ED5"/>
                </a:solidFill>
                <a:latin typeface="BourgeoisTRUBol" pitchFamily="2" charset="0"/>
              </a:rPr>
              <a:t> </a:t>
            </a:r>
            <a:r>
              <a:rPr lang="en-US" b="1" dirty="0" err="1" smtClean="0">
                <a:solidFill>
                  <a:srgbClr val="558ED5"/>
                </a:solidFill>
                <a:latin typeface="BourgeoisTRUBol" pitchFamily="2" charset="0"/>
              </a:rPr>
              <a:t>Eğitim</a:t>
            </a:r>
            <a:r>
              <a:rPr lang="en-US" b="1" dirty="0" smtClean="0">
                <a:solidFill>
                  <a:srgbClr val="558ED5"/>
                </a:solidFill>
                <a:latin typeface="BourgeoisTRUBol" pitchFamily="2" charset="0"/>
              </a:rPr>
              <a:t> </a:t>
            </a:r>
            <a:r>
              <a:rPr lang="en-US" b="1" dirty="0" err="1" smtClean="0">
                <a:solidFill>
                  <a:srgbClr val="558ED5"/>
                </a:solidFill>
                <a:latin typeface="BourgeoisTRUBol" pitchFamily="2" charset="0"/>
              </a:rPr>
              <a:t>Makale</a:t>
            </a:r>
            <a:r>
              <a:rPr lang="en-US" b="1" dirty="0" smtClean="0">
                <a:solidFill>
                  <a:srgbClr val="558ED5"/>
                </a:solidFill>
                <a:latin typeface="BourgeoisTRUBol" pitchFamily="2" charset="0"/>
              </a:rPr>
              <a:t> </a:t>
            </a:r>
            <a:r>
              <a:rPr lang="en-US" b="1" dirty="0" err="1" smtClean="0">
                <a:solidFill>
                  <a:srgbClr val="558ED5"/>
                </a:solidFill>
                <a:latin typeface="BourgeoisTRUBol" pitchFamily="2" charset="0"/>
              </a:rPr>
              <a:t>Ödülü</a:t>
            </a:r>
            <a:endParaRPr lang="en-US" b="1" dirty="0" smtClean="0">
              <a:solidFill>
                <a:srgbClr val="558ED5"/>
              </a:solidFill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</a:pPr>
            <a:endParaRPr lang="en-US" b="1" dirty="0" smtClean="0">
              <a:solidFill>
                <a:srgbClr val="558ED5"/>
              </a:solidFill>
              <a:latin typeface="BourgeoisTRUBol" pitchFamily="2" charset="0"/>
            </a:endParaRPr>
          </a:p>
          <a:p>
            <a:pPr lvl="0">
              <a:spcBef>
                <a:spcPct val="20000"/>
              </a:spcBef>
              <a:buClr>
                <a:srgbClr val="0000FF"/>
              </a:buClr>
            </a:pPr>
            <a:r>
              <a:rPr lang="en-US" b="1" dirty="0" smtClean="0">
                <a:solidFill>
                  <a:srgbClr val="558ED5"/>
                </a:solidFill>
                <a:latin typeface="BourgeoisTRUBol" pitchFamily="2" charset="0"/>
              </a:rPr>
              <a:t>“Tracing successful  online teaching in higher education: Voices of exemplary online teachers”</a:t>
            </a:r>
          </a:p>
          <a:p>
            <a:pPr lvl="0">
              <a:spcBef>
                <a:spcPct val="20000"/>
              </a:spcBef>
              <a:buClr>
                <a:srgbClr val="0000FF"/>
              </a:buClr>
            </a:pPr>
            <a:endParaRPr lang="en-US" sz="2100" b="1" dirty="0">
              <a:solidFill>
                <a:srgbClr val="558ED5"/>
              </a:solidFill>
              <a:latin typeface="BourgeoisTRUBol" pitchFamily="2" charset="0"/>
            </a:endParaRPr>
          </a:p>
          <a:p>
            <a:pPr marL="342900" lvl="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r>
              <a:rPr lang="en-US" b="1" dirty="0" smtClean="0">
                <a:solidFill>
                  <a:prstClr val="black"/>
                </a:solidFill>
                <a:latin typeface="BourgeoisTRUBol" pitchFamily="2" charset="0"/>
              </a:rPr>
              <a:t>Y. </a:t>
            </a:r>
            <a:r>
              <a:rPr lang="en-US" b="1" dirty="0" err="1" smtClean="0">
                <a:solidFill>
                  <a:prstClr val="black"/>
                </a:solidFill>
                <a:latin typeface="BourgeoisTRUBol" pitchFamily="2" charset="0"/>
              </a:rPr>
              <a:t>Doç.Dr</a:t>
            </a:r>
            <a:r>
              <a:rPr lang="en-US" b="1" dirty="0" smtClean="0">
                <a:solidFill>
                  <a:prstClr val="black"/>
                </a:solidFill>
                <a:latin typeface="BourgeoisTRUBol" pitchFamily="2" charset="0"/>
              </a:rPr>
              <a:t>. </a:t>
            </a:r>
            <a:r>
              <a:rPr lang="en-US" b="1" dirty="0" err="1" smtClean="0">
                <a:solidFill>
                  <a:prstClr val="black"/>
                </a:solidFill>
                <a:latin typeface="BourgeoisTRUBol" pitchFamily="2" charset="0"/>
              </a:rPr>
              <a:t>Evrim</a:t>
            </a:r>
            <a:r>
              <a:rPr lang="en-US" b="1" dirty="0" smtClean="0">
                <a:solidFill>
                  <a:prstClr val="black"/>
                </a:solidFill>
                <a:latin typeface="BourgeoisTRUBol" pitchFamily="2" charset="0"/>
              </a:rPr>
              <a:t>  BARAN </a:t>
            </a:r>
            <a:r>
              <a:rPr lang="en-US" sz="1500" b="1" dirty="0" smtClean="0">
                <a:solidFill>
                  <a:prstClr val="black"/>
                </a:solidFill>
                <a:latin typeface="BourgeoisTRUBol" pitchFamily="2" charset="0"/>
              </a:rPr>
              <a:t>-  EBB</a:t>
            </a:r>
            <a:endParaRPr lang="tr-TR" sz="1500" b="1" dirty="0">
              <a:solidFill>
                <a:prstClr val="black"/>
              </a:solidFill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</a:pPr>
            <a:endParaRPr lang="en-US" b="1" dirty="0" smtClean="0">
              <a:solidFill>
                <a:srgbClr val="558ED5"/>
              </a:solidFill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</a:pPr>
            <a:endParaRPr lang="en-US" b="1" dirty="0" smtClean="0">
              <a:solidFill>
                <a:srgbClr val="558ED5"/>
              </a:solidFill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</a:pPr>
            <a:endParaRPr lang="tr-TR" b="1" dirty="0" smtClean="0"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</a:pPr>
            <a:endParaRPr lang="tr-TR" b="1" dirty="0" smtClean="0">
              <a:latin typeface="Cambria" pitchFamily="18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endParaRPr lang="tr-TR" sz="1500" b="1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031" descr="3-Oduller-V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0325" y="0"/>
            <a:ext cx="926465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6553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11209FDA-5F46-4190-AEE5-A5BE94150A8A}" type="slidenum">
              <a:rPr lang="tr-TR">
                <a:solidFill>
                  <a:srgbClr val="898989"/>
                </a:solidFill>
              </a:rPr>
              <a:pPr/>
              <a:t>21</a:t>
            </a:fld>
            <a:endParaRPr lang="tr-TR">
              <a:solidFill>
                <a:srgbClr val="898989"/>
              </a:solidFill>
            </a:endParaRPr>
          </a:p>
        </p:txBody>
      </p:sp>
      <p:sp>
        <p:nvSpPr>
          <p:cNvPr id="20484" name="Rectangle 3"/>
          <p:cNvSpPr>
            <a:spLocks noChangeArrowheads="1"/>
          </p:cNvSpPr>
          <p:nvPr/>
        </p:nvSpPr>
        <p:spPr bwMode="auto">
          <a:xfrm>
            <a:off x="762000" y="1647825"/>
            <a:ext cx="8001000" cy="5334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US" sz="2800" b="1" dirty="0" smtClean="0">
                <a:solidFill>
                  <a:srgbClr val="0F8BDA"/>
                </a:solidFill>
                <a:latin typeface="BourgeoisTRUUlt" pitchFamily="2" charset="0"/>
              </a:rPr>
              <a:t>TPACK SIG Paper Award for 2014 </a:t>
            </a:r>
            <a:endParaRPr lang="tr-TR" sz="2800" b="1" dirty="0">
              <a:solidFill>
                <a:srgbClr val="0F8BDA"/>
              </a:solidFill>
              <a:latin typeface="BourgeoisTRUUlt" pitchFamily="2" charset="0"/>
            </a:endParaRPr>
          </a:p>
        </p:txBody>
      </p:sp>
      <p:sp>
        <p:nvSpPr>
          <p:cNvPr id="20485" name="Rectangle 3"/>
          <p:cNvSpPr>
            <a:spLocks noChangeArrowheads="1"/>
          </p:cNvSpPr>
          <p:nvPr/>
        </p:nvSpPr>
        <p:spPr bwMode="auto">
          <a:xfrm>
            <a:off x="827088" y="2492896"/>
            <a:ext cx="8102576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rgbClr val="0000FF"/>
              </a:buClr>
            </a:pPr>
            <a:r>
              <a:rPr lang="en-US" b="1" dirty="0" smtClean="0">
                <a:solidFill>
                  <a:srgbClr val="558ED5"/>
                </a:solidFill>
                <a:latin typeface="BourgeoisTRUBol" pitchFamily="2" charset="0"/>
              </a:rPr>
              <a:t>SITE </a:t>
            </a:r>
            <a:r>
              <a:rPr lang="en-US" b="1" dirty="0" err="1" smtClean="0">
                <a:solidFill>
                  <a:srgbClr val="558ED5"/>
                </a:solidFill>
                <a:latin typeface="BourgeoisTRUBol" pitchFamily="2" charset="0"/>
              </a:rPr>
              <a:t>Kongresinin</a:t>
            </a:r>
            <a:r>
              <a:rPr lang="en-US" b="1" dirty="0" smtClean="0">
                <a:solidFill>
                  <a:srgbClr val="558ED5"/>
                </a:solidFill>
                <a:latin typeface="BourgeoisTRUBol" pitchFamily="2" charset="0"/>
              </a:rPr>
              <a:t> TPACK Alt </a:t>
            </a:r>
            <a:r>
              <a:rPr lang="en-US" b="1" dirty="0" err="1" smtClean="0">
                <a:solidFill>
                  <a:srgbClr val="558ED5"/>
                </a:solidFill>
                <a:latin typeface="BourgeoisTRUBol" pitchFamily="2" charset="0"/>
              </a:rPr>
              <a:t>Grubu</a:t>
            </a:r>
            <a:r>
              <a:rPr lang="en-US" b="1" dirty="0" smtClean="0">
                <a:solidFill>
                  <a:srgbClr val="558ED5"/>
                </a:solidFill>
                <a:latin typeface="BourgeoisTRUBol" pitchFamily="2" charset="0"/>
              </a:rPr>
              <a:t> </a:t>
            </a:r>
            <a:r>
              <a:rPr lang="en-US" b="1" dirty="0" err="1" smtClean="0">
                <a:solidFill>
                  <a:srgbClr val="558ED5"/>
                </a:solidFill>
                <a:latin typeface="BourgeoisTRUBol" pitchFamily="2" charset="0"/>
              </a:rPr>
              <a:t>Tarafından</a:t>
            </a:r>
            <a:r>
              <a:rPr lang="en-US" b="1" dirty="0" smtClean="0">
                <a:solidFill>
                  <a:srgbClr val="558ED5"/>
                </a:solidFill>
                <a:latin typeface="BourgeoisTRUBol" pitchFamily="2" charset="0"/>
              </a:rPr>
              <a:t>  </a:t>
            </a:r>
            <a:r>
              <a:rPr lang="en-US" b="1" dirty="0" err="1" smtClean="0">
                <a:solidFill>
                  <a:srgbClr val="558ED5"/>
                </a:solidFill>
                <a:latin typeface="BourgeoisTRUBol" pitchFamily="2" charset="0"/>
              </a:rPr>
              <a:t>Verilen</a:t>
            </a:r>
            <a:r>
              <a:rPr lang="en-US" b="1" dirty="0" smtClean="0">
                <a:solidFill>
                  <a:srgbClr val="558ED5"/>
                </a:solidFill>
                <a:latin typeface="BourgeoisTRUBol" pitchFamily="2" charset="0"/>
              </a:rPr>
              <a:t> En </a:t>
            </a:r>
            <a:r>
              <a:rPr lang="en-US" b="1" dirty="0" err="1" smtClean="0">
                <a:solidFill>
                  <a:srgbClr val="558ED5"/>
                </a:solidFill>
                <a:latin typeface="BourgeoisTRUBol" pitchFamily="2" charset="0"/>
              </a:rPr>
              <a:t>Iyi</a:t>
            </a:r>
            <a:r>
              <a:rPr lang="en-US" b="1" dirty="0" smtClean="0">
                <a:solidFill>
                  <a:srgbClr val="558ED5"/>
                </a:solidFill>
                <a:latin typeface="BourgeoisTRUBol" pitchFamily="2" charset="0"/>
              </a:rPr>
              <a:t> </a:t>
            </a:r>
            <a:r>
              <a:rPr lang="en-US" b="1" dirty="0" err="1" smtClean="0">
                <a:solidFill>
                  <a:srgbClr val="558ED5"/>
                </a:solidFill>
                <a:latin typeface="BourgeoisTRUBol" pitchFamily="2" charset="0"/>
              </a:rPr>
              <a:t>Beş</a:t>
            </a:r>
            <a:r>
              <a:rPr lang="en-US" b="1" dirty="0" smtClean="0">
                <a:solidFill>
                  <a:srgbClr val="558ED5"/>
                </a:solidFill>
                <a:latin typeface="BourgeoisTRUBol" pitchFamily="2" charset="0"/>
              </a:rPr>
              <a:t> </a:t>
            </a:r>
            <a:r>
              <a:rPr lang="en-US" b="1" dirty="0" err="1" smtClean="0">
                <a:solidFill>
                  <a:srgbClr val="558ED5"/>
                </a:solidFill>
                <a:latin typeface="BourgeoisTRUBol" pitchFamily="2" charset="0"/>
              </a:rPr>
              <a:t>Bildiri</a:t>
            </a:r>
            <a:r>
              <a:rPr lang="en-US" b="1" dirty="0" smtClean="0">
                <a:solidFill>
                  <a:srgbClr val="558ED5"/>
                </a:solidFill>
                <a:latin typeface="BourgeoisTRUBol" pitchFamily="2" charset="0"/>
              </a:rPr>
              <a:t> </a:t>
            </a:r>
            <a:r>
              <a:rPr lang="en-US" b="1" dirty="0" err="1" smtClean="0">
                <a:solidFill>
                  <a:srgbClr val="558ED5"/>
                </a:solidFill>
                <a:latin typeface="BourgeoisTRUBol" pitchFamily="2" charset="0"/>
              </a:rPr>
              <a:t>Ödülü</a:t>
            </a:r>
            <a:endParaRPr lang="en-US" b="1" dirty="0" smtClean="0">
              <a:solidFill>
                <a:srgbClr val="558ED5"/>
              </a:solidFill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</a:pPr>
            <a:endParaRPr lang="en-US" b="1" dirty="0" smtClean="0">
              <a:solidFill>
                <a:srgbClr val="558ED5"/>
              </a:solidFill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</a:pPr>
            <a:r>
              <a:rPr lang="en-US" b="1" dirty="0" smtClean="0">
                <a:solidFill>
                  <a:srgbClr val="558ED5"/>
                </a:solidFill>
                <a:latin typeface="BourgeoisTRUBol" pitchFamily="2" charset="0"/>
              </a:rPr>
              <a:t>“An </a:t>
            </a:r>
            <a:r>
              <a:rPr lang="en-US" b="1" dirty="0">
                <a:solidFill>
                  <a:srgbClr val="558ED5"/>
                </a:solidFill>
                <a:latin typeface="BourgeoisTRUBol" pitchFamily="2" charset="0"/>
              </a:rPr>
              <a:t>Investigation of Pre-Service Elementary Mathematics Teachers' Techno-Pedagogical Content Knowledge within the Context of Teaching Practices"</a:t>
            </a:r>
          </a:p>
          <a:p>
            <a:pPr>
              <a:spcBef>
                <a:spcPct val="20000"/>
              </a:spcBef>
              <a:buClr>
                <a:srgbClr val="0000FF"/>
              </a:buClr>
            </a:pPr>
            <a:endParaRPr lang="en-US" sz="2100" b="1" dirty="0">
              <a:solidFill>
                <a:srgbClr val="558ED5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r>
              <a:rPr lang="en-US" b="1" dirty="0" err="1" smtClean="0">
                <a:solidFill>
                  <a:prstClr val="black"/>
                </a:solidFill>
                <a:latin typeface="BourgeoisTRUBol" pitchFamily="2" charset="0"/>
              </a:rPr>
              <a:t>Doç.Dr</a:t>
            </a:r>
            <a:r>
              <a:rPr lang="en-US" b="1" dirty="0" smtClean="0">
                <a:solidFill>
                  <a:prstClr val="black"/>
                </a:solidFill>
                <a:latin typeface="BourgeoisTRUBol" pitchFamily="2" charset="0"/>
              </a:rPr>
              <a:t>. </a:t>
            </a:r>
            <a:r>
              <a:rPr lang="en-US" b="1" dirty="0" err="1" smtClean="0">
                <a:solidFill>
                  <a:prstClr val="black"/>
                </a:solidFill>
                <a:latin typeface="BourgeoisTRUBol" pitchFamily="2" charset="0"/>
              </a:rPr>
              <a:t>Erdinç</a:t>
            </a:r>
            <a:r>
              <a:rPr lang="en-US" b="1" dirty="0" smtClean="0">
                <a:solidFill>
                  <a:prstClr val="black"/>
                </a:solidFill>
                <a:latin typeface="BourgeoisTRUBol" pitchFamily="2" charset="0"/>
              </a:rPr>
              <a:t> ÇAKIROĞLU -İÖB</a:t>
            </a: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r>
              <a:rPr lang="en-US" b="1" dirty="0" err="1" smtClean="0">
                <a:solidFill>
                  <a:prstClr val="black"/>
                </a:solidFill>
                <a:latin typeface="BourgeoisTRUBol" pitchFamily="2" charset="0"/>
              </a:rPr>
              <a:t>Esra</a:t>
            </a:r>
            <a:r>
              <a:rPr lang="en-US" b="1" dirty="0" smtClean="0">
                <a:solidFill>
                  <a:prstClr val="black"/>
                </a:solidFill>
                <a:latin typeface="BourgeoisTRUBol" pitchFamily="2" charset="0"/>
              </a:rPr>
              <a:t> BALGAMIŞ  - İÖB</a:t>
            </a: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r>
              <a:rPr lang="en-US" b="1" dirty="0" smtClean="0">
                <a:solidFill>
                  <a:prstClr val="black"/>
                </a:solidFill>
                <a:latin typeface="BourgeoisTRUBol" pitchFamily="2" charset="0"/>
              </a:rPr>
              <a:t>Kathryn Schafer </a:t>
            </a:r>
            <a:endParaRPr lang="tr-TR" sz="1500" b="1" dirty="0">
              <a:solidFill>
                <a:prstClr val="black"/>
              </a:solidFill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</a:pPr>
            <a:endParaRPr lang="en-US" b="1" dirty="0" smtClean="0">
              <a:solidFill>
                <a:srgbClr val="558ED5"/>
              </a:solidFill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</a:pPr>
            <a:endParaRPr lang="en-US" b="1" dirty="0" smtClean="0">
              <a:solidFill>
                <a:srgbClr val="558ED5"/>
              </a:solidFill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</a:pPr>
            <a:endParaRPr lang="tr-TR" b="1" dirty="0" smtClean="0">
              <a:solidFill>
                <a:prstClr val="black"/>
              </a:solidFill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</a:pPr>
            <a:endParaRPr lang="tr-TR" b="1" dirty="0" smtClean="0">
              <a:solidFill>
                <a:prstClr val="black"/>
              </a:solidFill>
              <a:latin typeface="Cambria" pitchFamily="18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endParaRPr lang="tr-TR" sz="1500" b="1" dirty="0">
              <a:solidFill>
                <a:prstClr val="black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79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031" descr="3-Oduller-V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5165" y="0"/>
            <a:ext cx="9299490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6553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11209FDA-5F46-4190-AEE5-A5BE94150A8A}" type="slidenum">
              <a:rPr lang="tr-TR">
                <a:solidFill>
                  <a:srgbClr val="898989"/>
                </a:solidFill>
              </a:rPr>
              <a:pPr/>
              <a:t>22</a:t>
            </a:fld>
            <a:endParaRPr lang="tr-TR">
              <a:solidFill>
                <a:srgbClr val="898989"/>
              </a:solidFill>
            </a:endParaRPr>
          </a:p>
        </p:txBody>
      </p:sp>
      <p:sp>
        <p:nvSpPr>
          <p:cNvPr id="20484" name="Rectangle 3"/>
          <p:cNvSpPr>
            <a:spLocks noChangeArrowheads="1"/>
          </p:cNvSpPr>
          <p:nvPr/>
        </p:nvSpPr>
        <p:spPr bwMode="auto">
          <a:xfrm>
            <a:off x="762000" y="1647825"/>
            <a:ext cx="8001000" cy="5334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tr-TR" sz="2800" b="1" dirty="0" smtClean="0">
                <a:solidFill>
                  <a:srgbClr val="0F8BDA"/>
                </a:solidFill>
                <a:latin typeface="BourgeoisTRUUlt" pitchFamily="2" charset="0"/>
              </a:rPr>
              <a:t>201</a:t>
            </a:r>
            <a:r>
              <a:rPr lang="en-US" sz="2800" b="1" dirty="0" smtClean="0">
                <a:solidFill>
                  <a:srgbClr val="0F8BDA"/>
                </a:solidFill>
                <a:latin typeface="BourgeoisTRUUlt" pitchFamily="2" charset="0"/>
              </a:rPr>
              <a:t>3</a:t>
            </a:r>
            <a:r>
              <a:rPr lang="tr-TR" sz="2800" b="1" dirty="0" smtClean="0">
                <a:solidFill>
                  <a:srgbClr val="0F8BDA"/>
                </a:solidFill>
                <a:latin typeface="BourgeoisTRUUlt" pitchFamily="2" charset="0"/>
              </a:rPr>
              <a:t> Yılı ODT</a:t>
            </a:r>
            <a:r>
              <a:rPr lang="en-US" sz="2800" b="1" dirty="0" smtClean="0">
                <a:solidFill>
                  <a:srgbClr val="0F8BDA"/>
                </a:solidFill>
                <a:latin typeface="BourgeoisTRUUlt" pitchFamily="2" charset="0"/>
              </a:rPr>
              <a:t>Ü</a:t>
            </a:r>
            <a:r>
              <a:rPr lang="tr-TR" sz="2800" b="1" dirty="0" smtClean="0">
                <a:solidFill>
                  <a:srgbClr val="0F8BDA"/>
                </a:solidFill>
                <a:latin typeface="BourgeoisTRUUlt" pitchFamily="2" charset="0"/>
              </a:rPr>
              <a:t> Prof. Dr. Mustafa N. Parlar Eğitim ve Araştırma Vakfı Ödülleri</a:t>
            </a:r>
            <a:endParaRPr lang="tr-TR" sz="2800" b="1" dirty="0">
              <a:solidFill>
                <a:srgbClr val="0F8BDA"/>
              </a:solidFill>
              <a:latin typeface="BourgeoisTRUUlt" pitchFamily="2" charset="0"/>
            </a:endParaRPr>
          </a:p>
        </p:txBody>
      </p:sp>
      <p:sp>
        <p:nvSpPr>
          <p:cNvPr id="20485" name="Rectangle 3"/>
          <p:cNvSpPr>
            <a:spLocks noChangeArrowheads="1"/>
          </p:cNvSpPr>
          <p:nvPr/>
        </p:nvSpPr>
        <p:spPr bwMode="auto">
          <a:xfrm>
            <a:off x="827088" y="2780928"/>
            <a:ext cx="8102576" cy="2502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</a:pPr>
            <a:r>
              <a:rPr lang="tr-TR" b="1" dirty="0" smtClean="0">
                <a:solidFill>
                  <a:srgbClr val="558ED5"/>
                </a:solidFill>
                <a:latin typeface="BourgeoisTRUBol" pitchFamily="2" charset="0"/>
              </a:rPr>
              <a:t> Yılın Eğitimcisi Ödülü</a:t>
            </a:r>
            <a:endParaRPr lang="tr-TR" b="1" dirty="0" smtClean="0"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</a:pPr>
            <a:endParaRPr lang="tr-TR" b="1" dirty="0" smtClean="0"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r>
              <a:rPr lang="en-US" b="1" dirty="0" err="1" smtClean="0">
                <a:latin typeface="BourgeoisTRUBol" pitchFamily="2" charset="0"/>
              </a:rPr>
              <a:t>Doç.Dr</a:t>
            </a:r>
            <a:r>
              <a:rPr lang="en-US" b="1" dirty="0" smtClean="0">
                <a:latin typeface="BourgeoisTRUBol" pitchFamily="2" charset="0"/>
              </a:rPr>
              <a:t>. Gaye TEKSÖZ – İÖB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endParaRPr lang="en-US" b="1" dirty="0"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endParaRPr lang="tr-TR" b="1" dirty="0">
              <a:latin typeface="BourgeoisTRUBo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05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031" descr="3-Oduller-V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99557"/>
            <a:ext cx="9394825" cy="6955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6553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11209FDA-5F46-4190-AEE5-A5BE94150A8A}" type="slidenum">
              <a:rPr lang="tr-TR">
                <a:solidFill>
                  <a:srgbClr val="898989"/>
                </a:solidFill>
              </a:rPr>
              <a:pPr/>
              <a:t>23</a:t>
            </a:fld>
            <a:endParaRPr lang="tr-TR">
              <a:solidFill>
                <a:srgbClr val="898989"/>
              </a:solidFill>
            </a:endParaRPr>
          </a:p>
        </p:txBody>
      </p:sp>
      <p:sp>
        <p:nvSpPr>
          <p:cNvPr id="20484" name="Rectangle 3"/>
          <p:cNvSpPr>
            <a:spLocks noChangeArrowheads="1"/>
          </p:cNvSpPr>
          <p:nvPr/>
        </p:nvSpPr>
        <p:spPr bwMode="auto">
          <a:xfrm>
            <a:off x="762000" y="1647825"/>
            <a:ext cx="8001000" cy="5334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tr-TR" sz="2800" b="1" dirty="0" smtClean="0">
                <a:solidFill>
                  <a:srgbClr val="0F8BDA"/>
                </a:solidFill>
                <a:latin typeface="BourgeoisTRUUlt" pitchFamily="2" charset="0"/>
              </a:rPr>
              <a:t>201</a:t>
            </a:r>
            <a:r>
              <a:rPr lang="en-US" sz="2800" b="1" dirty="0" smtClean="0">
                <a:solidFill>
                  <a:srgbClr val="0F8BDA"/>
                </a:solidFill>
                <a:latin typeface="BourgeoisTRUUlt" pitchFamily="2" charset="0"/>
              </a:rPr>
              <a:t>3</a:t>
            </a:r>
            <a:r>
              <a:rPr lang="tr-TR" sz="2800" b="1" dirty="0" smtClean="0">
                <a:solidFill>
                  <a:srgbClr val="0F8BDA"/>
                </a:solidFill>
                <a:latin typeface="BourgeoisTRUUlt" pitchFamily="2" charset="0"/>
              </a:rPr>
              <a:t> Yılı ODT</a:t>
            </a:r>
            <a:r>
              <a:rPr lang="en-US" sz="2800" b="1" dirty="0" smtClean="0">
                <a:solidFill>
                  <a:srgbClr val="0F8BDA"/>
                </a:solidFill>
                <a:latin typeface="BourgeoisTRUUlt" pitchFamily="2" charset="0"/>
              </a:rPr>
              <a:t>Ü</a:t>
            </a:r>
            <a:r>
              <a:rPr lang="tr-TR" sz="2800" b="1" dirty="0" smtClean="0">
                <a:solidFill>
                  <a:srgbClr val="0F8BDA"/>
                </a:solidFill>
                <a:latin typeface="BourgeoisTRUUlt" pitchFamily="2" charset="0"/>
              </a:rPr>
              <a:t> </a:t>
            </a:r>
            <a:r>
              <a:rPr lang="en-US" sz="2800" b="1" dirty="0" err="1" smtClean="0">
                <a:solidFill>
                  <a:srgbClr val="0F8BDA"/>
                </a:solidFill>
                <a:latin typeface="BourgeoisTRUUlt" pitchFamily="2" charset="0"/>
              </a:rPr>
              <a:t>Genç</a:t>
            </a:r>
            <a:r>
              <a:rPr lang="en-US" sz="2800" b="1" dirty="0" smtClean="0">
                <a:solidFill>
                  <a:srgbClr val="0F8BDA"/>
                </a:solidFill>
                <a:latin typeface="BourgeoisTRUUlt" pitchFamily="2" charset="0"/>
              </a:rPr>
              <a:t>  </a:t>
            </a:r>
            <a:r>
              <a:rPr lang="tr-TR" sz="2800" b="1" dirty="0" smtClean="0">
                <a:solidFill>
                  <a:srgbClr val="0F8BDA"/>
                </a:solidFill>
                <a:latin typeface="BourgeoisTRUUlt" pitchFamily="2" charset="0"/>
              </a:rPr>
              <a:t>Araştırma</a:t>
            </a:r>
            <a:r>
              <a:rPr lang="en-US" sz="2800" b="1" dirty="0" err="1" smtClean="0">
                <a:solidFill>
                  <a:srgbClr val="0F8BDA"/>
                </a:solidFill>
                <a:latin typeface="BourgeoisTRUUlt" pitchFamily="2" charset="0"/>
              </a:rPr>
              <a:t>cı</a:t>
            </a:r>
            <a:r>
              <a:rPr lang="en-US" sz="2800" b="1" dirty="0" smtClean="0">
                <a:solidFill>
                  <a:srgbClr val="0F8BDA"/>
                </a:solidFill>
                <a:latin typeface="BourgeoisTRUUlt" pitchFamily="2" charset="0"/>
              </a:rPr>
              <a:t> </a:t>
            </a:r>
            <a:r>
              <a:rPr lang="tr-TR" sz="2800" b="1" dirty="0" smtClean="0">
                <a:solidFill>
                  <a:srgbClr val="0F8BDA"/>
                </a:solidFill>
                <a:latin typeface="BourgeoisTRUUlt" pitchFamily="2" charset="0"/>
              </a:rPr>
              <a:t> </a:t>
            </a:r>
            <a:r>
              <a:rPr lang="en-US" sz="2800" b="1" dirty="0" err="1" smtClean="0">
                <a:solidFill>
                  <a:srgbClr val="0F8BDA"/>
                </a:solidFill>
                <a:latin typeface="BourgeoisTRUUlt" pitchFamily="2" charset="0"/>
              </a:rPr>
              <a:t>Başarı</a:t>
            </a:r>
            <a:r>
              <a:rPr lang="en-US" sz="2800" b="1" dirty="0" smtClean="0">
                <a:solidFill>
                  <a:srgbClr val="0F8BDA"/>
                </a:solidFill>
                <a:latin typeface="BourgeoisTRUUlt" pitchFamily="2" charset="0"/>
              </a:rPr>
              <a:t>  </a:t>
            </a:r>
            <a:r>
              <a:rPr lang="tr-TR" sz="2800" b="1" dirty="0" smtClean="0">
                <a:solidFill>
                  <a:srgbClr val="0F8BDA"/>
                </a:solidFill>
                <a:latin typeface="BourgeoisTRUUlt" pitchFamily="2" charset="0"/>
              </a:rPr>
              <a:t>Ödülleri</a:t>
            </a:r>
            <a:endParaRPr lang="tr-TR" sz="2800" b="1" dirty="0">
              <a:solidFill>
                <a:srgbClr val="0F8BDA"/>
              </a:solidFill>
              <a:latin typeface="BourgeoisTRUUlt" pitchFamily="2" charset="0"/>
            </a:endParaRPr>
          </a:p>
        </p:txBody>
      </p:sp>
      <p:sp>
        <p:nvSpPr>
          <p:cNvPr id="20485" name="Rectangle 3"/>
          <p:cNvSpPr>
            <a:spLocks noChangeArrowheads="1"/>
          </p:cNvSpPr>
          <p:nvPr/>
        </p:nvSpPr>
        <p:spPr bwMode="auto">
          <a:xfrm>
            <a:off x="827088" y="2181225"/>
            <a:ext cx="8102576" cy="310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rgbClr val="0000FF"/>
              </a:buClr>
            </a:pPr>
            <a:endParaRPr lang="tr-TR" b="1" dirty="0" smtClean="0">
              <a:solidFill>
                <a:prstClr val="black"/>
              </a:solidFill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r>
              <a:rPr lang="en-US" b="1" dirty="0" smtClean="0">
                <a:solidFill>
                  <a:prstClr val="black"/>
                </a:solidFill>
                <a:latin typeface="BourgeoisTRUBol" pitchFamily="2" charset="0"/>
              </a:rPr>
              <a:t>Y. </a:t>
            </a:r>
            <a:r>
              <a:rPr lang="en-US" b="1" dirty="0" err="1" smtClean="0">
                <a:solidFill>
                  <a:prstClr val="black"/>
                </a:solidFill>
                <a:latin typeface="BourgeoisTRUBol" pitchFamily="2" charset="0"/>
              </a:rPr>
              <a:t>Doç.Dr</a:t>
            </a:r>
            <a:r>
              <a:rPr lang="en-US" b="1" dirty="0" smtClean="0">
                <a:solidFill>
                  <a:prstClr val="black"/>
                </a:solidFill>
                <a:latin typeface="BourgeoisTRUBol" pitchFamily="2" charset="0"/>
              </a:rPr>
              <a:t>. </a:t>
            </a:r>
            <a:r>
              <a:rPr lang="en-US" b="1" dirty="0" err="1" smtClean="0">
                <a:solidFill>
                  <a:prstClr val="black"/>
                </a:solidFill>
                <a:latin typeface="BourgeoisTRUBol" pitchFamily="2" charset="0"/>
              </a:rPr>
              <a:t>Didem</a:t>
            </a:r>
            <a:r>
              <a:rPr lang="en-US" b="1" dirty="0" smtClean="0">
                <a:solidFill>
                  <a:prstClr val="black"/>
                </a:solidFill>
                <a:latin typeface="BourgeoisTRUBol" pitchFamily="2" charset="0"/>
              </a:rPr>
              <a:t> AKYÜZ</a:t>
            </a:r>
          </a:p>
          <a:p>
            <a:pPr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endParaRPr lang="en-US" b="1" dirty="0">
              <a:solidFill>
                <a:prstClr val="black"/>
              </a:solidFill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r>
              <a:rPr lang="en-US" b="1" dirty="0" err="1" smtClean="0">
                <a:solidFill>
                  <a:prstClr val="black"/>
                </a:solidFill>
                <a:latin typeface="BourgeoisTRUBol" pitchFamily="2" charset="0"/>
              </a:rPr>
              <a:t>Y.Doç.Dr</a:t>
            </a:r>
            <a:r>
              <a:rPr lang="en-US" b="1" dirty="0" smtClean="0">
                <a:solidFill>
                  <a:prstClr val="black"/>
                </a:solidFill>
                <a:latin typeface="BourgeoisTRUBol" pitchFamily="2" charset="0"/>
              </a:rPr>
              <a:t>. S. </a:t>
            </a:r>
            <a:r>
              <a:rPr lang="en-US" b="1" dirty="0" err="1" smtClean="0">
                <a:solidFill>
                  <a:prstClr val="black"/>
                </a:solidFill>
                <a:latin typeface="BourgeoisTRUBol" pitchFamily="2" charset="0"/>
              </a:rPr>
              <a:t>Tuğba</a:t>
            </a:r>
            <a:r>
              <a:rPr lang="en-US" b="1" dirty="0" smtClean="0">
                <a:solidFill>
                  <a:prstClr val="black"/>
                </a:solidFill>
                <a:latin typeface="BourgeoisTRUBol" pitchFamily="2" charset="0"/>
              </a:rPr>
              <a:t> TOKEL</a:t>
            </a:r>
          </a:p>
          <a:p>
            <a:pPr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endParaRPr lang="en-US" b="1" dirty="0">
              <a:solidFill>
                <a:prstClr val="black"/>
              </a:solidFill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endParaRPr lang="tr-TR" b="1" dirty="0">
              <a:solidFill>
                <a:prstClr val="black"/>
              </a:solidFill>
              <a:latin typeface="BourgeoisTRUBo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38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031" descr="3-Oduller-V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4450" y="0"/>
            <a:ext cx="926465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6553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C0730999-393A-463C-ADBE-DF3C86DE5181}" type="slidenum">
              <a:rPr lang="tr-TR">
                <a:solidFill>
                  <a:srgbClr val="898989"/>
                </a:solidFill>
              </a:rPr>
              <a:pPr/>
              <a:t>24</a:t>
            </a:fld>
            <a:endParaRPr lang="tr-TR">
              <a:solidFill>
                <a:srgbClr val="898989"/>
              </a:solidFill>
            </a:endParaRPr>
          </a:p>
        </p:txBody>
      </p:sp>
      <p:sp>
        <p:nvSpPr>
          <p:cNvPr id="21508" name="Rectangle 3"/>
          <p:cNvSpPr>
            <a:spLocks noChangeArrowheads="1"/>
          </p:cNvSpPr>
          <p:nvPr/>
        </p:nvSpPr>
        <p:spPr bwMode="auto">
          <a:xfrm>
            <a:off x="827088" y="2205038"/>
            <a:ext cx="8088312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</a:pPr>
            <a:r>
              <a:rPr lang="tr-TR" b="1" dirty="0">
                <a:solidFill>
                  <a:srgbClr val="558ED5"/>
                </a:solidFill>
                <a:latin typeface="BourgeoisTRUBol" pitchFamily="2" charset="0"/>
              </a:rPr>
              <a:t>Hizmet Plaketleri </a:t>
            </a:r>
            <a:r>
              <a:rPr lang="tr-TR" sz="1500" b="1" dirty="0">
                <a:solidFill>
                  <a:srgbClr val="558ED5"/>
                </a:solidFill>
                <a:latin typeface="BourgeoisTRUBol" pitchFamily="2" charset="0"/>
              </a:rPr>
              <a:t>(Emekli Öğretim Elemanları</a:t>
            </a:r>
            <a:r>
              <a:rPr lang="tr-TR" sz="1500" b="1" dirty="0" smtClean="0">
                <a:solidFill>
                  <a:srgbClr val="558ED5"/>
                </a:solidFill>
                <a:latin typeface="BourgeoisTRUBol" pitchFamily="2" charset="0"/>
              </a:rPr>
              <a:t>)</a:t>
            </a:r>
            <a:endParaRPr lang="en-US" sz="1500" b="1" dirty="0" smtClean="0">
              <a:solidFill>
                <a:srgbClr val="558ED5"/>
              </a:solidFill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</a:pPr>
            <a:endParaRPr lang="en-US" sz="1500" b="1" dirty="0">
              <a:solidFill>
                <a:srgbClr val="558ED5"/>
              </a:solidFill>
              <a:latin typeface="BourgeoisTRUBol" pitchFamily="2" charset="0"/>
            </a:endParaRPr>
          </a:p>
          <a:p>
            <a:pPr lvl="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r>
              <a:rPr lang="en-US" b="1" dirty="0" smtClean="0">
                <a:solidFill>
                  <a:prstClr val="black"/>
                </a:solidFill>
                <a:latin typeface="BourgeoisTRUBol" pitchFamily="2" charset="0"/>
              </a:rPr>
              <a:t>Prof. Dr. </a:t>
            </a:r>
            <a:r>
              <a:rPr lang="en-US" b="1" dirty="0" err="1" smtClean="0">
                <a:solidFill>
                  <a:prstClr val="black"/>
                </a:solidFill>
                <a:latin typeface="BourgeoisTRUBol" pitchFamily="2" charset="0"/>
              </a:rPr>
              <a:t>Hüsnü</a:t>
            </a:r>
            <a:r>
              <a:rPr lang="en-US" b="1" dirty="0" smtClean="0">
                <a:solidFill>
                  <a:prstClr val="black"/>
                </a:solidFill>
                <a:latin typeface="BourgeoisTRUBol" pitchFamily="2" charset="0"/>
              </a:rPr>
              <a:t> ENGİNARLAR</a:t>
            </a:r>
          </a:p>
          <a:p>
            <a:pPr lvl="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endParaRPr lang="en-US" b="1" dirty="0">
              <a:solidFill>
                <a:prstClr val="black"/>
              </a:solidFill>
              <a:latin typeface="BourgeoisTRUBol" pitchFamily="2" charset="0"/>
            </a:endParaRPr>
          </a:p>
          <a:p>
            <a:pPr lvl="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r>
              <a:rPr lang="en-US" b="1" dirty="0" smtClean="0">
                <a:solidFill>
                  <a:prstClr val="black"/>
                </a:solidFill>
                <a:latin typeface="BourgeoisTRUBol" pitchFamily="2" charset="0"/>
              </a:rPr>
              <a:t> </a:t>
            </a:r>
            <a:r>
              <a:rPr lang="en-US" b="1" dirty="0">
                <a:solidFill>
                  <a:prstClr val="black"/>
                </a:solidFill>
                <a:latin typeface="BourgeoisTRUBol" pitchFamily="2" charset="0"/>
              </a:rPr>
              <a:t>Prof. Dr</a:t>
            </a:r>
            <a:r>
              <a:rPr lang="en-US" b="1" dirty="0" smtClean="0">
                <a:solidFill>
                  <a:prstClr val="black"/>
                </a:solidFill>
                <a:latin typeface="BourgeoisTRUBol" pitchFamily="2" charset="0"/>
              </a:rPr>
              <a:t>. </a:t>
            </a:r>
            <a:r>
              <a:rPr lang="en-US" b="1" dirty="0" err="1" smtClean="0">
                <a:solidFill>
                  <a:prstClr val="black"/>
                </a:solidFill>
                <a:latin typeface="BourgeoisTRUBol" pitchFamily="2" charset="0"/>
              </a:rPr>
              <a:t>M.Yaşar</a:t>
            </a:r>
            <a:r>
              <a:rPr lang="en-US" b="1" dirty="0" smtClean="0">
                <a:solidFill>
                  <a:prstClr val="black"/>
                </a:solidFill>
                <a:latin typeface="BourgeoisTRUBol" pitchFamily="2" charset="0"/>
              </a:rPr>
              <a:t> ÖZDEN</a:t>
            </a:r>
            <a:endParaRPr lang="en-US" b="1" dirty="0">
              <a:solidFill>
                <a:prstClr val="black"/>
              </a:solidFill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</a:pPr>
            <a:endParaRPr lang="tr-TR" sz="1500" b="1" dirty="0"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endParaRPr lang="tr-TR" sz="1500" b="1" dirty="0" smtClean="0"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</a:pPr>
            <a:r>
              <a:rPr lang="tr-TR" sz="1500" b="1" dirty="0" smtClean="0">
                <a:latin typeface="BourgeoisTRUBol" pitchFamily="2" charset="0"/>
              </a:rPr>
              <a:t> </a:t>
            </a:r>
            <a:endParaRPr lang="tr-TR" sz="1500" b="1" dirty="0">
              <a:latin typeface="BourgeoisTRUBol" pitchFamily="2" charset="0"/>
            </a:endParaRPr>
          </a:p>
        </p:txBody>
      </p:sp>
      <p:sp>
        <p:nvSpPr>
          <p:cNvPr id="21509" name="Rectangle 3"/>
          <p:cNvSpPr>
            <a:spLocks noChangeArrowheads="1"/>
          </p:cNvSpPr>
          <p:nvPr/>
        </p:nvSpPr>
        <p:spPr bwMode="auto">
          <a:xfrm>
            <a:off x="762000" y="1647825"/>
            <a:ext cx="8001000" cy="5334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tr-TR" sz="3000" b="1" dirty="0">
                <a:solidFill>
                  <a:srgbClr val="0F8BDA"/>
                </a:solidFill>
                <a:latin typeface="BourgeoisTRUUlt" pitchFamily="2" charset="0"/>
              </a:rPr>
              <a:t>ODTÜ GÜNÜ ÖDÜLLERİ</a:t>
            </a:r>
          </a:p>
        </p:txBody>
      </p:sp>
    </p:spTree>
    <p:extLst>
      <p:ext uri="{BB962C8B-B14F-4D97-AF65-F5344CB8AC3E}">
        <p14:creationId xmlns:p14="http://schemas.microsoft.com/office/powerpoint/2010/main" val="240154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031" descr="3-Oduller-V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0325" y="-27384"/>
            <a:ext cx="926465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6553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AEDF0B7C-8B66-4314-ACD8-B04870453027}" type="slidenum">
              <a:rPr lang="tr-TR">
                <a:solidFill>
                  <a:srgbClr val="898989"/>
                </a:solidFill>
              </a:rPr>
              <a:pPr/>
              <a:t>25</a:t>
            </a:fld>
            <a:endParaRPr lang="tr-TR">
              <a:solidFill>
                <a:srgbClr val="898989"/>
              </a:solidFill>
            </a:endParaRPr>
          </a:p>
        </p:txBody>
      </p:sp>
      <p:sp>
        <p:nvSpPr>
          <p:cNvPr id="22532" name="Rectangle 3"/>
          <p:cNvSpPr>
            <a:spLocks noChangeArrowheads="1"/>
          </p:cNvSpPr>
          <p:nvPr/>
        </p:nvSpPr>
        <p:spPr bwMode="auto">
          <a:xfrm>
            <a:off x="827088" y="2276872"/>
            <a:ext cx="8102576" cy="1229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</a:pPr>
            <a:r>
              <a:rPr lang="en-US" b="1" dirty="0" smtClean="0">
                <a:solidFill>
                  <a:srgbClr val="558ED5"/>
                </a:solidFill>
                <a:latin typeface="BourgeoisTRUBol" pitchFamily="2" charset="0"/>
              </a:rPr>
              <a:t>40</a:t>
            </a:r>
            <a:r>
              <a:rPr lang="tr-TR" b="1" dirty="0" smtClean="0">
                <a:solidFill>
                  <a:srgbClr val="558ED5"/>
                </a:solidFill>
                <a:latin typeface="BourgeoisTRUBol" pitchFamily="2" charset="0"/>
              </a:rPr>
              <a:t>. </a:t>
            </a:r>
            <a:r>
              <a:rPr lang="tr-TR" b="1" dirty="0">
                <a:solidFill>
                  <a:srgbClr val="558ED5"/>
                </a:solidFill>
                <a:latin typeface="BourgeoisTRUBol" pitchFamily="2" charset="0"/>
              </a:rPr>
              <a:t>Yıl Hizmet Belgesi </a:t>
            </a:r>
            <a:r>
              <a:rPr lang="tr-TR" sz="1500" b="1" dirty="0">
                <a:solidFill>
                  <a:srgbClr val="558ED5"/>
                </a:solidFill>
                <a:latin typeface="BourgeoisTRUBol" pitchFamily="2" charset="0"/>
              </a:rPr>
              <a:t>(Öğretim Elemanları</a:t>
            </a:r>
            <a:r>
              <a:rPr lang="tr-TR" sz="1500" b="1" dirty="0" smtClean="0">
                <a:solidFill>
                  <a:srgbClr val="558ED5"/>
                </a:solidFill>
                <a:latin typeface="BourgeoisTRUBol" pitchFamily="2" charset="0"/>
              </a:rPr>
              <a:t>)</a:t>
            </a:r>
            <a:endParaRPr lang="en-US" sz="1500" b="1" dirty="0" smtClean="0">
              <a:solidFill>
                <a:srgbClr val="558ED5"/>
              </a:solidFill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</a:pPr>
            <a:endParaRPr lang="en-US" sz="1500" b="1" dirty="0" smtClean="0">
              <a:solidFill>
                <a:srgbClr val="558ED5"/>
              </a:solidFill>
              <a:latin typeface="BourgeoisTRUBol" pitchFamily="2" charset="0"/>
            </a:endParaRPr>
          </a:p>
          <a:p>
            <a:pPr lvl="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r>
              <a:rPr lang="en-US" b="1" dirty="0" smtClean="0">
                <a:solidFill>
                  <a:prstClr val="black"/>
                </a:solidFill>
                <a:latin typeface="BourgeoisTRUBol" pitchFamily="2" charset="0"/>
              </a:rPr>
              <a:t>Prof. Dr</a:t>
            </a:r>
            <a:r>
              <a:rPr lang="en-US" b="1" dirty="0">
                <a:solidFill>
                  <a:prstClr val="black"/>
                </a:solidFill>
                <a:latin typeface="BourgeoisTRUBol" pitchFamily="2" charset="0"/>
              </a:rPr>
              <a:t>. </a:t>
            </a:r>
            <a:r>
              <a:rPr lang="en-US" b="1" dirty="0" err="1" smtClean="0">
                <a:solidFill>
                  <a:prstClr val="black"/>
                </a:solidFill>
                <a:latin typeface="BourgeoisTRUBol" pitchFamily="2" charset="0"/>
              </a:rPr>
              <a:t>Meral</a:t>
            </a:r>
            <a:r>
              <a:rPr lang="en-US" b="1" dirty="0" smtClean="0">
                <a:solidFill>
                  <a:prstClr val="black"/>
                </a:solidFill>
                <a:latin typeface="BourgeoisTRUBol" pitchFamily="2" charset="0"/>
              </a:rPr>
              <a:t> AKSU</a:t>
            </a:r>
            <a:endParaRPr lang="en-US" b="1" dirty="0">
              <a:solidFill>
                <a:prstClr val="black"/>
              </a:solidFill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</a:pPr>
            <a:endParaRPr lang="tr-TR" sz="1500" b="1" dirty="0"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</a:pPr>
            <a:r>
              <a:rPr lang="tr-TR" sz="1500" b="1" dirty="0" smtClean="0">
                <a:latin typeface="BourgeoisTRUBol" pitchFamily="2" charset="0"/>
              </a:rPr>
              <a:t> </a:t>
            </a:r>
            <a:endParaRPr lang="tr-TR" sz="1500" b="1" dirty="0">
              <a:latin typeface="BourgeoisTRUBol" pitchFamily="2" charset="0"/>
            </a:endParaRPr>
          </a:p>
        </p:txBody>
      </p:sp>
      <p:sp>
        <p:nvSpPr>
          <p:cNvPr id="22533" name="Rectangle 3"/>
          <p:cNvSpPr>
            <a:spLocks noChangeArrowheads="1"/>
          </p:cNvSpPr>
          <p:nvPr/>
        </p:nvSpPr>
        <p:spPr bwMode="auto">
          <a:xfrm>
            <a:off x="762000" y="1647825"/>
            <a:ext cx="8001000" cy="5334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tr-TR" sz="3000" b="1" dirty="0">
                <a:solidFill>
                  <a:srgbClr val="0F8BDA"/>
                </a:solidFill>
                <a:latin typeface="BourgeoisTRUUlt" pitchFamily="2" charset="0"/>
              </a:rPr>
              <a:t>ODTÜ GÜNÜ ÖDÜLLERİ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27088" y="4572008"/>
            <a:ext cx="8102576" cy="130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</a:pPr>
            <a:r>
              <a:rPr lang="en-US" b="1" dirty="0">
                <a:solidFill>
                  <a:srgbClr val="558ED5"/>
                </a:solidFill>
                <a:latin typeface="BourgeoisTRUBol" pitchFamily="2" charset="0"/>
              </a:rPr>
              <a:t>3</a:t>
            </a:r>
            <a:r>
              <a:rPr lang="tr-TR" b="1" dirty="0" smtClean="0">
                <a:solidFill>
                  <a:srgbClr val="558ED5"/>
                </a:solidFill>
                <a:latin typeface="BourgeoisTRUBol" pitchFamily="2" charset="0"/>
              </a:rPr>
              <a:t>0. Yıl Hizmet Belgesi </a:t>
            </a:r>
            <a:r>
              <a:rPr lang="en-US" sz="1500" b="1" dirty="0" smtClean="0">
                <a:solidFill>
                  <a:srgbClr val="558ED5"/>
                </a:solidFill>
                <a:latin typeface="BourgeoisTRUBol" pitchFamily="2" charset="0"/>
              </a:rPr>
              <a:t>( </a:t>
            </a:r>
            <a:r>
              <a:rPr lang="en-US" sz="1500" b="1" dirty="0" err="1" smtClean="0">
                <a:solidFill>
                  <a:srgbClr val="558ED5"/>
                </a:solidFill>
                <a:latin typeface="BourgeoisTRUBol" pitchFamily="2" charset="0"/>
              </a:rPr>
              <a:t>İdari</a:t>
            </a:r>
            <a:r>
              <a:rPr lang="en-US" sz="1500" b="1" dirty="0" smtClean="0">
                <a:solidFill>
                  <a:srgbClr val="558ED5"/>
                </a:solidFill>
                <a:latin typeface="BourgeoisTRUBol" pitchFamily="2" charset="0"/>
              </a:rPr>
              <a:t> </a:t>
            </a:r>
            <a:r>
              <a:rPr lang="en-US" sz="1500" b="1" dirty="0" err="1" smtClean="0">
                <a:solidFill>
                  <a:srgbClr val="558ED5"/>
                </a:solidFill>
                <a:latin typeface="BourgeoisTRUBol" pitchFamily="2" charset="0"/>
              </a:rPr>
              <a:t>Personel</a:t>
            </a:r>
            <a:r>
              <a:rPr lang="tr-TR" sz="1500" b="1" dirty="0" smtClean="0">
                <a:solidFill>
                  <a:srgbClr val="558ED5"/>
                </a:solidFill>
                <a:latin typeface="BourgeoisTRUBol" pitchFamily="2" charset="0"/>
              </a:rPr>
              <a:t>)</a:t>
            </a:r>
            <a:endParaRPr lang="en-US" sz="1500" b="1" dirty="0" smtClean="0">
              <a:solidFill>
                <a:srgbClr val="558ED5"/>
              </a:solidFill>
              <a:latin typeface="BourgeoisTRUBol" pitchFamily="2" charset="0"/>
            </a:endParaRPr>
          </a:p>
          <a:p>
            <a:pPr lvl="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r>
              <a:rPr lang="en-US" b="1" dirty="0" err="1" smtClean="0">
                <a:solidFill>
                  <a:prstClr val="black"/>
                </a:solidFill>
                <a:latin typeface="BourgeoisTRUBol" pitchFamily="2" charset="0"/>
              </a:rPr>
              <a:t>Hatice</a:t>
            </a:r>
            <a:r>
              <a:rPr lang="en-US" b="1" dirty="0" smtClean="0">
                <a:solidFill>
                  <a:prstClr val="black"/>
                </a:solidFill>
                <a:latin typeface="BourgeoisTRUBol" pitchFamily="2" charset="0"/>
              </a:rPr>
              <a:t> AKAR</a:t>
            </a:r>
            <a:endParaRPr lang="en-US" b="1" dirty="0">
              <a:solidFill>
                <a:prstClr val="black"/>
              </a:solidFill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</a:pPr>
            <a:endParaRPr lang="tr-TR" b="1" dirty="0" smtClean="0"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endParaRPr lang="en-US" b="1" dirty="0"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</a:pPr>
            <a:endParaRPr lang="tr-TR" sz="1500" b="1" dirty="0" smtClean="0"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</a:pPr>
            <a:r>
              <a:rPr lang="tr-TR" sz="1500" b="1" dirty="0" smtClean="0">
                <a:latin typeface="BourgeoisTRUBol" pitchFamily="2" charset="0"/>
              </a:rPr>
              <a:t> </a:t>
            </a:r>
            <a:endParaRPr lang="tr-TR" sz="1500" b="1" dirty="0">
              <a:latin typeface="BourgeoisTRUBol" pitchFamily="2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827088" y="3506783"/>
            <a:ext cx="8147794" cy="1077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</a:pPr>
            <a:r>
              <a:rPr lang="en-US" b="1" dirty="0" smtClean="0">
                <a:solidFill>
                  <a:srgbClr val="558ED5"/>
                </a:solidFill>
                <a:latin typeface="BourgeoisTRUBol" pitchFamily="2" charset="0"/>
              </a:rPr>
              <a:t>30</a:t>
            </a:r>
            <a:r>
              <a:rPr lang="tr-TR" b="1" dirty="0" smtClean="0">
                <a:solidFill>
                  <a:srgbClr val="558ED5"/>
                </a:solidFill>
                <a:latin typeface="BourgeoisTRUBol" pitchFamily="2" charset="0"/>
              </a:rPr>
              <a:t>. </a:t>
            </a:r>
            <a:r>
              <a:rPr lang="tr-TR" b="1" dirty="0">
                <a:solidFill>
                  <a:srgbClr val="558ED5"/>
                </a:solidFill>
                <a:latin typeface="BourgeoisTRUBol" pitchFamily="2" charset="0"/>
              </a:rPr>
              <a:t>Yıl Hizmet Belgesi </a:t>
            </a:r>
            <a:r>
              <a:rPr lang="tr-TR" sz="1500" b="1" dirty="0">
                <a:solidFill>
                  <a:srgbClr val="558ED5"/>
                </a:solidFill>
                <a:latin typeface="BourgeoisTRUBol" pitchFamily="2" charset="0"/>
              </a:rPr>
              <a:t>(Öğretim Elemanları</a:t>
            </a:r>
            <a:r>
              <a:rPr lang="tr-TR" sz="1500" b="1" dirty="0" smtClean="0">
                <a:solidFill>
                  <a:srgbClr val="558ED5"/>
                </a:solidFill>
                <a:latin typeface="BourgeoisTRUBol" pitchFamily="2" charset="0"/>
              </a:rPr>
              <a:t>)</a:t>
            </a:r>
            <a:endParaRPr lang="en-US" sz="1500" b="1" dirty="0" smtClean="0">
              <a:solidFill>
                <a:srgbClr val="558ED5"/>
              </a:solidFill>
              <a:latin typeface="BourgeoisTRUBol" pitchFamily="2" charset="0"/>
            </a:endParaRPr>
          </a:p>
          <a:p>
            <a:pPr lvl="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r>
              <a:rPr lang="en-US" b="1" dirty="0" err="1" smtClean="0">
                <a:solidFill>
                  <a:prstClr val="black"/>
                </a:solidFill>
                <a:latin typeface="BourgeoisTRUBol" pitchFamily="2" charset="0"/>
              </a:rPr>
              <a:t>Doç</a:t>
            </a:r>
            <a:r>
              <a:rPr lang="en-US" b="1" dirty="0" smtClean="0">
                <a:solidFill>
                  <a:prstClr val="black"/>
                </a:solidFill>
                <a:latin typeface="BourgeoisTRUBol" pitchFamily="2" charset="0"/>
              </a:rPr>
              <a:t>. </a:t>
            </a:r>
            <a:r>
              <a:rPr lang="en-US" b="1" dirty="0">
                <a:solidFill>
                  <a:prstClr val="black"/>
                </a:solidFill>
                <a:latin typeface="BourgeoisTRUBol" pitchFamily="2" charset="0"/>
              </a:rPr>
              <a:t>Dr. </a:t>
            </a:r>
            <a:r>
              <a:rPr lang="en-US" b="1" dirty="0" smtClean="0">
                <a:solidFill>
                  <a:prstClr val="black"/>
                </a:solidFill>
                <a:latin typeface="BourgeoisTRUBol" pitchFamily="2" charset="0"/>
              </a:rPr>
              <a:t>Ahmet OK</a:t>
            </a:r>
            <a:endParaRPr lang="en-US" b="1" dirty="0">
              <a:solidFill>
                <a:prstClr val="black"/>
              </a:solidFill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</a:pPr>
            <a:endParaRPr lang="tr-TR" sz="1500" b="1" dirty="0"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</a:pPr>
            <a:r>
              <a:rPr lang="tr-TR" sz="1500" b="1" dirty="0" smtClean="0">
                <a:latin typeface="BourgeoisTRUBol" pitchFamily="2" charset="0"/>
              </a:rPr>
              <a:t> </a:t>
            </a:r>
            <a:endParaRPr lang="tr-TR" sz="1500" b="1" dirty="0">
              <a:latin typeface="BourgeoisTRUBol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031" descr="3-Oduller-V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0325" y="-27384"/>
            <a:ext cx="926465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6553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AEDF0B7C-8B66-4314-ACD8-B04870453027}" type="slidenum">
              <a:rPr lang="tr-TR">
                <a:solidFill>
                  <a:srgbClr val="898989"/>
                </a:solidFill>
              </a:rPr>
              <a:pPr/>
              <a:t>26</a:t>
            </a:fld>
            <a:endParaRPr lang="tr-TR">
              <a:solidFill>
                <a:srgbClr val="898989"/>
              </a:solidFill>
            </a:endParaRPr>
          </a:p>
        </p:txBody>
      </p:sp>
      <p:sp>
        <p:nvSpPr>
          <p:cNvPr id="22532" name="Rectangle 3"/>
          <p:cNvSpPr>
            <a:spLocks noChangeArrowheads="1"/>
          </p:cNvSpPr>
          <p:nvPr/>
        </p:nvSpPr>
        <p:spPr bwMode="auto">
          <a:xfrm>
            <a:off x="827088" y="1916832"/>
            <a:ext cx="810257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rgbClr val="0000FF"/>
              </a:buClr>
            </a:pPr>
            <a:r>
              <a:rPr lang="en-US" b="1" dirty="0" smtClean="0">
                <a:solidFill>
                  <a:srgbClr val="558ED5"/>
                </a:solidFill>
                <a:latin typeface="BourgeoisTRUBol" pitchFamily="2" charset="0"/>
              </a:rPr>
              <a:t>25</a:t>
            </a:r>
            <a:r>
              <a:rPr lang="tr-TR" b="1" dirty="0" smtClean="0">
                <a:solidFill>
                  <a:srgbClr val="558ED5"/>
                </a:solidFill>
                <a:latin typeface="BourgeoisTRUBol" pitchFamily="2" charset="0"/>
              </a:rPr>
              <a:t>. </a:t>
            </a:r>
            <a:r>
              <a:rPr lang="tr-TR" b="1" dirty="0">
                <a:solidFill>
                  <a:srgbClr val="558ED5"/>
                </a:solidFill>
                <a:latin typeface="BourgeoisTRUBol" pitchFamily="2" charset="0"/>
              </a:rPr>
              <a:t>Yıl Hizmet Belgesi </a:t>
            </a:r>
            <a:r>
              <a:rPr lang="tr-TR" sz="1500" b="1" dirty="0">
                <a:solidFill>
                  <a:srgbClr val="558ED5"/>
                </a:solidFill>
                <a:latin typeface="BourgeoisTRUBol" pitchFamily="2" charset="0"/>
              </a:rPr>
              <a:t>(Öğretim Elemanları</a:t>
            </a:r>
            <a:r>
              <a:rPr lang="tr-TR" sz="1500" b="1" dirty="0" smtClean="0">
                <a:solidFill>
                  <a:srgbClr val="558ED5"/>
                </a:solidFill>
                <a:latin typeface="BourgeoisTRUBol" pitchFamily="2" charset="0"/>
              </a:rPr>
              <a:t>)</a:t>
            </a:r>
            <a:endParaRPr lang="en-US" sz="1500" b="1" dirty="0" smtClean="0">
              <a:solidFill>
                <a:srgbClr val="558ED5"/>
              </a:solidFill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</a:pPr>
            <a:endParaRPr lang="en-US" sz="800" b="1" dirty="0" smtClean="0">
              <a:solidFill>
                <a:srgbClr val="558ED5"/>
              </a:solidFill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r>
              <a:rPr lang="en-US" b="1" dirty="0" smtClean="0">
                <a:solidFill>
                  <a:prstClr val="black"/>
                </a:solidFill>
                <a:latin typeface="BourgeoisTRUBol" pitchFamily="2" charset="0"/>
              </a:rPr>
              <a:t>Prof. Dr. </a:t>
            </a:r>
            <a:r>
              <a:rPr lang="en-US" b="1" dirty="0" err="1" smtClean="0">
                <a:solidFill>
                  <a:prstClr val="black"/>
                </a:solidFill>
                <a:latin typeface="BourgeoisTRUBol" pitchFamily="2" charset="0"/>
              </a:rPr>
              <a:t>Ceren</a:t>
            </a:r>
            <a:r>
              <a:rPr lang="en-US" b="1" dirty="0" smtClean="0">
                <a:solidFill>
                  <a:prstClr val="black"/>
                </a:solidFill>
                <a:latin typeface="BourgeoisTRUBol" pitchFamily="2" charset="0"/>
              </a:rPr>
              <a:t> ÖZTEKİN</a:t>
            </a:r>
          </a:p>
          <a:p>
            <a:pPr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r>
              <a:rPr lang="en-US" b="1" dirty="0" err="1" smtClean="0">
                <a:solidFill>
                  <a:prstClr val="black"/>
                </a:solidFill>
                <a:latin typeface="BourgeoisTRUBol" pitchFamily="2" charset="0"/>
              </a:rPr>
              <a:t>Y.Doç.Dr</a:t>
            </a:r>
            <a:r>
              <a:rPr lang="en-US" b="1" dirty="0" smtClean="0">
                <a:solidFill>
                  <a:prstClr val="black"/>
                </a:solidFill>
                <a:latin typeface="BourgeoisTRUBol" pitchFamily="2" charset="0"/>
              </a:rPr>
              <a:t>. Margaret J. M. SÖNMEZ</a:t>
            </a:r>
            <a:endParaRPr lang="tr-TR" b="1" dirty="0" smtClean="0">
              <a:solidFill>
                <a:prstClr val="black"/>
              </a:solidFill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endParaRPr lang="tr-TR" b="1" dirty="0">
              <a:solidFill>
                <a:prstClr val="black"/>
              </a:solidFill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</a:pPr>
            <a:r>
              <a:rPr lang="en-US" b="1" dirty="0">
                <a:solidFill>
                  <a:srgbClr val="558ED5"/>
                </a:solidFill>
                <a:latin typeface="BourgeoisTRUBol" pitchFamily="2" charset="0"/>
              </a:rPr>
              <a:t>25</a:t>
            </a:r>
            <a:r>
              <a:rPr lang="tr-TR" b="1" dirty="0">
                <a:solidFill>
                  <a:srgbClr val="558ED5"/>
                </a:solidFill>
                <a:latin typeface="BourgeoisTRUBol" pitchFamily="2" charset="0"/>
              </a:rPr>
              <a:t>. Yıl Hizmet Belgesi </a:t>
            </a:r>
            <a:r>
              <a:rPr lang="tr-TR" sz="1500" b="1" dirty="0" smtClean="0">
                <a:solidFill>
                  <a:srgbClr val="558ED5"/>
                </a:solidFill>
                <a:latin typeface="BourgeoisTRUBol" pitchFamily="2" charset="0"/>
              </a:rPr>
              <a:t>(İdari Personel)</a:t>
            </a:r>
          </a:p>
          <a:p>
            <a:pPr>
              <a:spcBef>
                <a:spcPct val="20000"/>
              </a:spcBef>
              <a:buClr>
                <a:srgbClr val="0000FF"/>
              </a:buClr>
            </a:pPr>
            <a:endParaRPr lang="en-US" sz="800" b="1" dirty="0">
              <a:solidFill>
                <a:srgbClr val="558ED5"/>
              </a:solidFill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r>
              <a:rPr lang="tr-TR" b="1" dirty="0" smtClean="0">
                <a:solidFill>
                  <a:prstClr val="black"/>
                </a:solidFill>
                <a:latin typeface="BourgeoisTRUBol" pitchFamily="2" charset="0"/>
              </a:rPr>
              <a:t>Necmiye BENLİ ERDEM</a:t>
            </a:r>
            <a:endParaRPr lang="en-US" b="1" dirty="0" smtClean="0">
              <a:solidFill>
                <a:prstClr val="black"/>
              </a:solidFill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endParaRPr lang="en-US" b="1" dirty="0">
              <a:solidFill>
                <a:prstClr val="black"/>
              </a:solidFill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endParaRPr lang="en-US" b="1" dirty="0" smtClean="0">
              <a:solidFill>
                <a:prstClr val="black"/>
              </a:solidFill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endParaRPr lang="en-US" b="1" dirty="0">
              <a:solidFill>
                <a:prstClr val="black"/>
              </a:solidFill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</a:pPr>
            <a:endParaRPr lang="tr-TR" sz="1500" b="1" dirty="0">
              <a:solidFill>
                <a:prstClr val="black"/>
              </a:solidFill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</a:pPr>
            <a:r>
              <a:rPr lang="tr-TR" sz="1500" b="1" dirty="0" smtClean="0">
                <a:solidFill>
                  <a:prstClr val="black"/>
                </a:solidFill>
                <a:latin typeface="BourgeoisTRUBol" pitchFamily="2" charset="0"/>
              </a:rPr>
              <a:t> </a:t>
            </a:r>
            <a:endParaRPr lang="tr-TR" sz="1500" b="1" dirty="0">
              <a:solidFill>
                <a:prstClr val="black"/>
              </a:solidFill>
              <a:latin typeface="BourgeoisTRUBol" pitchFamily="2" charset="0"/>
            </a:endParaRPr>
          </a:p>
        </p:txBody>
      </p:sp>
      <p:sp>
        <p:nvSpPr>
          <p:cNvPr id="22533" name="Rectangle 3"/>
          <p:cNvSpPr>
            <a:spLocks noChangeArrowheads="1"/>
          </p:cNvSpPr>
          <p:nvPr/>
        </p:nvSpPr>
        <p:spPr bwMode="auto">
          <a:xfrm>
            <a:off x="762000" y="1340768"/>
            <a:ext cx="8001000" cy="5334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tr-TR" sz="3000" b="1" dirty="0">
                <a:solidFill>
                  <a:srgbClr val="0F8BDA"/>
                </a:solidFill>
                <a:latin typeface="BourgeoisTRUUlt" pitchFamily="2" charset="0"/>
              </a:rPr>
              <a:t>ODTÜ GÜNÜ ÖDÜLLERİ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27088" y="5013176"/>
            <a:ext cx="810257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rgbClr val="0000FF"/>
              </a:buClr>
            </a:pPr>
            <a:endParaRPr lang="tr-TR" sz="1500" b="1" dirty="0">
              <a:solidFill>
                <a:prstClr val="black"/>
              </a:solidFill>
              <a:latin typeface="BourgeoisTRUBol" pitchFamily="2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827088" y="4509120"/>
            <a:ext cx="814779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rgbClr val="0000FF"/>
              </a:buClr>
            </a:pPr>
            <a:r>
              <a:rPr lang="en-US" b="1" dirty="0">
                <a:solidFill>
                  <a:srgbClr val="558ED5"/>
                </a:solidFill>
                <a:latin typeface="BourgeoisTRUBol" pitchFamily="2" charset="0"/>
              </a:rPr>
              <a:t>2</a:t>
            </a:r>
            <a:r>
              <a:rPr lang="en-US" b="1" dirty="0" smtClean="0">
                <a:solidFill>
                  <a:srgbClr val="558ED5"/>
                </a:solidFill>
                <a:latin typeface="BourgeoisTRUBol" pitchFamily="2" charset="0"/>
              </a:rPr>
              <a:t>0</a:t>
            </a:r>
            <a:r>
              <a:rPr lang="tr-TR" b="1" dirty="0" smtClean="0">
                <a:solidFill>
                  <a:srgbClr val="558ED5"/>
                </a:solidFill>
                <a:latin typeface="BourgeoisTRUBol" pitchFamily="2" charset="0"/>
              </a:rPr>
              <a:t>. </a:t>
            </a:r>
            <a:r>
              <a:rPr lang="tr-TR" b="1" dirty="0">
                <a:solidFill>
                  <a:srgbClr val="558ED5"/>
                </a:solidFill>
                <a:latin typeface="BourgeoisTRUBol" pitchFamily="2" charset="0"/>
              </a:rPr>
              <a:t>Yıl Hizmet Belgesi </a:t>
            </a:r>
            <a:r>
              <a:rPr lang="tr-TR" sz="1500" b="1" dirty="0">
                <a:solidFill>
                  <a:srgbClr val="558ED5"/>
                </a:solidFill>
                <a:latin typeface="BourgeoisTRUBol" pitchFamily="2" charset="0"/>
              </a:rPr>
              <a:t>(Öğretim Elemanları</a:t>
            </a:r>
            <a:r>
              <a:rPr lang="tr-TR" sz="1500" b="1" dirty="0" smtClean="0">
                <a:solidFill>
                  <a:srgbClr val="558ED5"/>
                </a:solidFill>
                <a:latin typeface="BourgeoisTRUBol" pitchFamily="2" charset="0"/>
              </a:rPr>
              <a:t>)</a:t>
            </a:r>
            <a:endParaRPr lang="en-US" sz="1500" b="1" dirty="0" smtClean="0">
              <a:solidFill>
                <a:srgbClr val="558ED5"/>
              </a:solidFill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</a:pPr>
            <a:endParaRPr lang="en-US" sz="800" b="1" dirty="0" smtClean="0">
              <a:solidFill>
                <a:srgbClr val="558ED5"/>
              </a:solidFill>
              <a:latin typeface="BourgeoisTRUBol" pitchFamily="2" charset="0"/>
            </a:endParaRPr>
          </a:p>
          <a:p>
            <a:pPr lvl="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r>
              <a:rPr lang="en-US" b="1" dirty="0">
                <a:solidFill>
                  <a:prstClr val="black"/>
                </a:solidFill>
                <a:latin typeface="BourgeoisTRUBol" pitchFamily="2" charset="0"/>
              </a:rPr>
              <a:t>Prof. Dr. </a:t>
            </a:r>
            <a:r>
              <a:rPr lang="en-US" b="1" dirty="0" err="1" smtClean="0">
                <a:solidFill>
                  <a:prstClr val="black"/>
                </a:solidFill>
                <a:latin typeface="BourgeoisTRUBol" pitchFamily="2" charset="0"/>
              </a:rPr>
              <a:t>Zahide</a:t>
            </a:r>
            <a:r>
              <a:rPr lang="en-US" b="1" dirty="0" smtClean="0">
                <a:solidFill>
                  <a:prstClr val="black"/>
                </a:solidFill>
                <a:latin typeface="BourgeoisTRUBol" pitchFamily="2" charset="0"/>
              </a:rPr>
              <a:t> YILDIRIM</a:t>
            </a:r>
          </a:p>
          <a:p>
            <a:pPr lvl="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r>
              <a:rPr lang="en-US" b="1" dirty="0" err="1" smtClean="0">
                <a:solidFill>
                  <a:prstClr val="black"/>
                </a:solidFill>
                <a:latin typeface="BourgeoisTRUBol" pitchFamily="2" charset="0"/>
              </a:rPr>
              <a:t>Doç.Dr</a:t>
            </a:r>
            <a:r>
              <a:rPr lang="en-US" b="1" dirty="0" smtClean="0">
                <a:solidFill>
                  <a:prstClr val="black"/>
                </a:solidFill>
                <a:latin typeface="BourgeoisTRUBol" pitchFamily="2" charset="0"/>
              </a:rPr>
              <a:t>. </a:t>
            </a:r>
            <a:r>
              <a:rPr lang="en-US" b="1" dirty="0" err="1" smtClean="0">
                <a:solidFill>
                  <a:prstClr val="black"/>
                </a:solidFill>
                <a:latin typeface="BourgeoisTRUBol" pitchFamily="2" charset="0"/>
              </a:rPr>
              <a:t>M.Levent</a:t>
            </a:r>
            <a:r>
              <a:rPr lang="en-US" b="1" dirty="0" smtClean="0">
                <a:solidFill>
                  <a:prstClr val="black"/>
                </a:solidFill>
                <a:latin typeface="BourgeoisTRUBol" pitchFamily="2" charset="0"/>
              </a:rPr>
              <a:t> İNCE</a:t>
            </a:r>
            <a:endParaRPr lang="en-US" b="1" dirty="0">
              <a:solidFill>
                <a:prstClr val="black"/>
              </a:solidFill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</a:pPr>
            <a:endParaRPr lang="tr-TR" sz="1500" b="1" dirty="0">
              <a:solidFill>
                <a:prstClr val="black"/>
              </a:solidFill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</a:pPr>
            <a:r>
              <a:rPr lang="tr-TR" sz="1500" b="1" dirty="0" smtClean="0">
                <a:solidFill>
                  <a:prstClr val="black"/>
                </a:solidFill>
                <a:latin typeface="BourgeoisTRUBol" pitchFamily="2" charset="0"/>
              </a:rPr>
              <a:t> </a:t>
            </a:r>
            <a:endParaRPr lang="tr-TR" sz="1500" b="1" dirty="0">
              <a:solidFill>
                <a:prstClr val="black"/>
              </a:solidFill>
              <a:latin typeface="BourgeoisTRUBo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14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031" descr="3-Oduller-V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0325" y="-27384"/>
            <a:ext cx="926465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6553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AEDF0B7C-8B66-4314-ACD8-B04870453027}" type="slidenum">
              <a:rPr lang="tr-TR">
                <a:solidFill>
                  <a:srgbClr val="898989"/>
                </a:solidFill>
              </a:rPr>
              <a:pPr/>
              <a:t>27</a:t>
            </a:fld>
            <a:endParaRPr lang="tr-TR">
              <a:solidFill>
                <a:srgbClr val="898989"/>
              </a:solidFill>
            </a:endParaRPr>
          </a:p>
        </p:txBody>
      </p:sp>
      <p:sp>
        <p:nvSpPr>
          <p:cNvPr id="22532" name="Rectangle 3"/>
          <p:cNvSpPr>
            <a:spLocks noChangeArrowheads="1"/>
          </p:cNvSpPr>
          <p:nvPr/>
        </p:nvSpPr>
        <p:spPr bwMode="auto">
          <a:xfrm>
            <a:off x="1214414" y="2428868"/>
            <a:ext cx="7715250" cy="1077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rgbClr val="0000FF"/>
              </a:buClr>
            </a:pPr>
            <a:endParaRPr lang="tr-TR" sz="1500" b="1" dirty="0">
              <a:solidFill>
                <a:prstClr val="black"/>
              </a:solidFill>
              <a:latin typeface="BourgeoisTRUBol" pitchFamily="2" charset="0"/>
            </a:endParaRPr>
          </a:p>
        </p:txBody>
      </p:sp>
      <p:sp>
        <p:nvSpPr>
          <p:cNvPr id="22533" name="Rectangle 3"/>
          <p:cNvSpPr>
            <a:spLocks noChangeArrowheads="1"/>
          </p:cNvSpPr>
          <p:nvPr/>
        </p:nvSpPr>
        <p:spPr bwMode="auto">
          <a:xfrm>
            <a:off x="762000" y="1647825"/>
            <a:ext cx="8001000" cy="5334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tr-TR" sz="3000" b="1" dirty="0">
                <a:solidFill>
                  <a:srgbClr val="0F8BDA"/>
                </a:solidFill>
                <a:latin typeface="BourgeoisTRUUlt" pitchFamily="2" charset="0"/>
              </a:rPr>
              <a:t>ODTÜ GÜNÜ ÖDÜLLERİ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27088" y="2428868"/>
            <a:ext cx="8102576" cy="3448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rgbClr val="0000FF"/>
              </a:buClr>
            </a:pPr>
            <a:r>
              <a:rPr lang="en-US" b="1" dirty="0" err="1" smtClean="0">
                <a:solidFill>
                  <a:srgbClr val="558ED5"/>
                </a:solidFill>
                <a:latin typeface="BourgeoisTRUBol" pitchFamily="2" charset="0"/>
              </a:rPr>
              <a:t>Turan</a:t>
            </a:r>
            <a:r>
              <a:rPr lang="en-US" b="1" dirty="0" smtClean="0">
                <a:solidFill>
                  <a:srgbClr val="558ED5"/>
                </a:solidFill>
                <a:latin typeface="BourgeoisTRUBol" pitchFamily="2" charset="0"/>
              </a:rPr>
              <a:t> </a:t>
            </a:r>
            <a:r>
              <a:rPr lang="en-US" b="1" dirty="0" err="1" smtClean="0">
                <a:solidFill>
                  <a:srgbClr val="558ED5"/>
                </a:solidFill>
                <a:latin typeface="BourgeoisTRUBol" pitchFamily="2" charset="0"/>
              </a:rPr>
              <a:t>Baskan</a:t>
            </a:r>
            <a:r>
              <a:rPr lang="en-US" b="1" dirty="0" smtClean="0">
                <a:solidFill>
                  <a:srgbClr val="558ED5"/>
                </a:solidFill>
                <a:latin typeface="BourgeoisTRUBol" pitchFamily="2" charset="0"/>
              </a:rPr>
              <a:t> </a:t>
            </a:r>
            <a:r>
              <a:rPr lang="tr-TR" b="1" dirty="0" smtClean="0">
                <a:solidFill>
                  <a:srgbClr val="558ED5"/>
                </a:solidFill>
                <a:latin typeface="BourgeoisTRUBol" pitchFamily="2" charset="0"/>
              </a:rPr>
              <a:t> Hizmet </a:t>
            </a:r>
            <a:r>
              <a:rPr lang="en-US" b="1" dirty="0" err="1" smtClean="0">
                <a:solidFill>
                  <a:srgbClr val="558ED5"/>
                </a:solidFill>
                <a:latin typeface="BourgeoisTRUBol" pitchFamily="2" charset="0"/>
              </a:rPr>
              <a:t>Ödülü</a:t>
            </a:r>
            <a:endParaRPr lang="en-US" b="1" dirty="0" smtClean="0">
              <a:solidFill>
                <a:srgbClr val="558ED5"/>
              </a:solidFill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</a:pPr>
            <a:endParaRPr lang="tr-TR" b="1" dirty="0" smtClean="0">
              <a:solidFill>
                <a:prstClr val="black"/>
              </a:solidFill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r>
              <a:rPr lang="en-US" b="1" dirty="0" err="1" smtClean="0">
                <a:solidFill>
                  <a:prstClr val="black"/>
                </a:solidFill>
                <a:latin typeface="BourgeoisTRUBol" pitchFamily="2" charset="0"/>
              </a:rPr>
              <a:t>Tansel</a:t>
            </a:r>
            <a:r>
              <a:rPr lang="en-US" b="1" dirty="0" smtClean="0">
                <a:solidFill>
                  <a:prstClr val="black"/>
                </a:solidFill>
                <a:latin typeface="BourgeoisTRUBol" pitchFamily="2" charset="0"/>
              </a:rPr>
              <a:t> ÖZTÜRK</a:t>
            </a:r>
            <a:endParaRPr lang="en-US" b="1" dirty="0">
              <a:solidFill>
                <a:prstClr val="black"/>
              </a:solidFill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</a:pPr>
            <a:endParaRPr lang="tr-TR" sz="1500" b="1" dirty="0" smtClean="0">
              <a:solidFill>
                <a:prstClr val="black"/>
              </a:solidFill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</a:pPr>
            <a:r>
              <a:rPr lang="tr-TR" sz="1500" b="1" dirty="0" smtClean="0">
                <a:solidFill>
                  <a:prstClr val="black"/>
                </a:solidFill>
                <a:latin typeface="BourgeoisTRUBol" pitchFamily="2" charset="0"/>
              </a:rPr>
              <a:t> </a:t>
            </a:r>
            <a:endParaRPr lang="tr-TR" sz="1500" b="1" dirty="0">
              <a:solidFill>
                <a:prstClr val="black"/>
              </a:solidFill>
              <a:latin typeface="BourgeoisTRUBol" pitchFamily="2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259632" y="3506783"/>
            <a:ext cx="7715250" cy="1077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rgbClr val="0000FF"/>
              </a:buClr>
            </a:pPr>
            <a:endParaRPr lang="tr-TR" sz="1500" b="1" dirty="0">
              <a:solidFill>
                <a:prstClr val="black"/>
              </a:solidFill>
              <a:latin typeface="BourgeoisTRUBo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20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031" descr="3-Oduller-V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525" y="-39960"/>
            <a:ext cx="926465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6553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11209FDA-5F46-4190-AEE5-A5BE94150A8A}" type="slidenum">
              <a:rPr lang="tr-TR">
                <a:solidFill>
                  <a:srgbClr val="898989"/>
                </a:solidFill>
              </a:rPr>
              <a:pPr/>
              <a:t>28</a:t>
            </a:fld>
            <a:endParaRPr lang="tr-TR">
              <a:solidFill>
                <a:srgbClr val="898989"/>
              </a:solidFill>
            </a:endParaRPr>
          </a:p>
        </p:txBody>
      </p:sp>
      <p:sp>
        <p:nvSpPr>
          <p:cNvPr id="20484" name="Rectangle 3"/>
          <p:cNvSpPr>
            <a:spLocks noChangeArrowheads="1"/>
          </p:cNvSpPr>
          <p:nvPr/>
        </p:nvSpPr>
        <p:spPr bwMode="auto">
          <a:xfrm>
            <a:off x="762000" y="1550659"/>
            <a:ext cx="8001000" cy="5334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tr-TR" sz="2800" b="1" dirty="0" smtClean="0">
                <a:solidFill>
                  <a:srgbClr val="0F8BDA"/>
                </a:solidFill>
                <a:latin typeface="BourgeoisTRUUlt" pitchFamily="2" charset="0"/>
              </a:rPr>
              <a:t>201</a:t>
            </a:r>
            <a:r>
              <a:rPr lang="en-US" sz="2800" b="1" dirty="0" smtClean="0">
                <a:solidFill>
                  <a:srgbClr val="0F8BDA"/>
                </a:solidFill>
                <a:latin typeface="BourgeoisTRUUlt" pitchFamily="2" charset="0"/>
              </a:rPr>
              <a:t>3</a:t>
            </a:r>
            <a:r>
              <a:rPr lang="tr-TR" sz="2800" b="1" dirty="0" smtClean="0">
                <a:solidFill>
                  <a:srgbClr val="0F8BDA"/>
                </a:solidFill>
                <a:latin typeface="BourgeoisTRUUlt" pitchFamily="2" charset="0"/>
              </a:rPr>
              <a:t> Yılı Tez Ödülleri</a:t>
            </a:r>
            <a:endParaRPr lang="tr-TR" sz="2800" b="1" dirty="0">
              <a:solidFill>
                <a:srgbClr val="0F8BDA"/>
              </a:solidFill>
              <a:latin typeface="BourgeoisTRUUlt" pitchFamily="2" charset="0"/>
            </a:endParaRPr>
          </a:p>
        </p:txBody>
      </p:sp>
      <p:sp>
        <p:nvSpPr>
          <p:cNvPr id="20485" name="Rectangle 3"/>
          <p:cNvSpPr>
            <a:spLocks noChangeArrowheads="1"/>
          </p:cNvSpPr>
          <p:nvPr/>
        </p:nvSpPr>
        <p:spPr bwMode="auto">
          <a:xfrm>
            <a:off x="827088" y="2205037"/>
            <a:ext cx="8102630" cy="3437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</a:pPr>
            <a:endParaRPr lang="tr-TR" b="1" dirty="0" smtClean="0"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r>
              <a:rPr lang="tr-TR" b="1" dirty="0" smtClean="0">
                <a:latin typeface="BourgeoisTRUBol" pitchFamily="2" charset="0"/>
              </a:rPr>
              <a:t> </a:t>
            </a:r>
            <a:r>
              <a:rPr lang="en-US" b="1" dirty="0" err="1" smtClean="0">
                <a:latin typeface="BourgeoisTRUBol" pitchFamily="2" charset="0"/>
              </a:rPr>
              <a:t>Sevinç</a:t>
            </a:r>
            <a:r>
              <a:rPr lang="en-US" b="1" dirty="0" smtClean="0">
                <a:latin typeface="BourgeoisTRUBol" pitchFamily="2" charset="0"/>
              </a:rPr>
              <a:t> GELMEZ BURAKGAZİ </a:t>
            </a:r>
            <a:r>
              <a:rPr lang="en-US" sz="1500" b="1" dirty="0" smtClean="0">
                <a:latin typeface="BourgeoisTRUBol" pitchFamily="2" charset="0"/>
              </a:rPr>
              <a:t>– EBB</a:t>
            </a:r>
            <a:endParaRPr lang="tr-TR" sz="1500" b="1" dirty="0" smtClean="0"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</a:pPr>
            <a:r>
              <a:rPr lang="en-US" sz="1500" b="1" dirty="0">
                <a:latin typeface="BourgeoisTRUBol" pitchFamily="2" charset="0"/>
              </a:rPr>
              <a:t> </a:t>
            </a:r>
            <a:r>
              <a:rPr lang="en-US" sz="1500" b="1" dirty="0" smtClean="0">
                <a:latin typeface="BourgeoisTRUBol" pitchFamily="2" charset="0"/>
              </a:rPr>
              <a:t>    </a:t>
            </a:r>
            <a:r>
              <a:rPr lang="tr-TR" sz="1600" b="1" dirty="0" smtClean="0">
                <a:latin typeface="BourgeoisTRUBol" pitchFamily="2" charset="0"/>
              </a:rPr>
              <a:t>Prof</a:t>
            </a:r>
            <a:r>
              <a:rPr lang="tr-TR" sz="1600" b="1" dirty="0">
                <a:latin typeface="BourgeoisTRUBol" pitchFamily="2" charset="0"/>
              </a:rPr>
              <a:t>. Dr. </a:t>
            </a:r>
            <a:r>
              <a:rPr lang="en-US" sz="1600" b="1" dirty="0" smtClean="0">
                <a:latin typeface="BourgeoisTRUBol" pitchFamily="2" charset="0"/>
              </a:rPr>
              <a:t>Ali YILDIRIM </a:t>
            </a:r>
            <a:r>
              <a:rPr lang="tr-TR" sz="1600" b="1" dirty="0" smtClean="0">
                <a:latin typeface="BourgeoisTRUBol" pitchFamily="2" charset="0"/>
              </a:rPr>
              <a:t>(</a:t>
            </a:r>
            <a:r>
              <a:rPr lang="en-US" sz="1600" b="1" dirty="0" smtClean="0">
                <a:latin typeface="BourgeoisTRUBol" pitchFamily="2" charset="0"/>
              </a:rPr>
              <a:t>D</a:t>
            </a:r>
            <a:r>
              <a:rPr lang="tr-TR" sz="1600" b="1" dirty="0" smtClean="0">
                <a:latin typeface="BourgeoisTRUBol" pitchFamily="2" charset="0"/>
              </a:rPr>
              <a:t>anışman)</a:t>
            </a:r>
            <a:endParaRPr lang="en-US" sz="1600" b="1" dirty="0" smtClean="0">
              <a:latin typeface="BourgeoisTRUBol" pitchFamily="2" charset="0"/>
            </a:endParaRPr>
          </a:p>
          <a:p>
            <a:pPr lvl="0">
              <a:spcBef>
                <a:spcPct val="20000"/>
              </a:spcBef>
              <a:buClr>
                <a:srgbClr val="0000FF"/>
              </a:buClr>
            </a:pPr>
            <a:r>
              <a:rPr lang="en-US" sz="1500" b="1" dirty="0" smtClean="0">
                <a:latin typeface="BourgeoisTRUBol" pitchFamily="2" charset="0"/>
              </a:rPr>
              <a:t>     </a:t>
            </a:r>
            <a:r>
              <a:rPr lang="en-US" sz="1500" b="1" dirty="0" err="1" smtClean="0">
                <a:latin typeface="BourgeoisTRUBol" pitchFamily="2" charset="0"/>
              </a:rPr>
              <a:t>Y.Doç.Dr</a:t>
            </a:r>
            <a:r>
              <a:rPr lang="en-US" sz="1500" b="1" dirty="0" smtClean="0">
                <a:latin typeface="BourgeoisTRUBol" pitchFamily="2" charset="0"/>
              </a:rPr>
              <a:t>. Noah FEİNSTEİN (</a:t>
            </a:r>
            <a:r>
              <a:rPr lang="en-US" sz="1600" b="1" dirty="0" smtClean="0">
                <a:solidFill>
                  <a:prstClr val="black"/>
                </a:solidFill>
                <a:latin typeface="BourgeoisTRUBol" pitchFamily="2" charset="0"/>
              </a:rPr>
              <a:t>D</a:t>
            </a:r>
            <a:r>
              <a:rPr lang="tr-TR" sz="1600" b="1" dirty="0">
                <a:solidFill>
                  <a:prstClr val="black"/>
                </a:solidFill>
                <a:latin typeface="BourgeoisTRUBol" pitchFamily="2" charset="0"/>
              </a:rPr>
              <a:t>anışman)</a:t>
            </a:r>
            <a:endParaRPr lang="en-US" sz="1600" b="1" dirty="0">
              <a:solidFill>
                <a:prstClr val="black"/>
              </a:solidFill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</a:pPr>
            <a:endParaRPr lang="tr-TR" sz="1500" b="1" dirty="0" smtClean="0"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</a:pPr>
            <a:endParaRPr lang="tr-TR" b="1" dirty="0" smtClean="0"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r>
              <a:rPr lang="en-US" sz="1500" b="1" dirty="0" smtClean="0">
                <a:latin typeface="BourgeoisTRUBol" pitchFamily="2" charset="0"/>
              </a:rPr>
              <a:t> </a:t>
            </a:r>
            <a:r>
              <a:rPr lang="en-US" b="1" dirty="0" err="1" smtClean="0">
                <a:latin typeface="BourgeoisTRUBol" pitchFamily="2" charset="0"/>
              </a:rPr>
              <a:t>Hatice</a:t>
            </a:r>
            <a:r>
              <a:rPr lang="en-US" b="1" dirty="0" smtClean="0">
                <a:latin typeface="BourgeoisTRUBol" pitchFamily="2" charset="0"/>
              </a:rPr>
              <a:t> ÇELEBİ</a:t>
            </a:r>
            <a:r>
              <a:rPr lang="en-US" sz="1500" b="1" dirty="0" smtClean="0">
                <a:latin typeface="BourgeoisTRUBol" pitchFamily="2" charset="0"/>
              </a:rPr>
              <a:t> - YDE</a:t>
            </a:r>
            <a:endParaRPr lang="tr-TR" sz="1500" b="1" dirty="0" smtClean="0">
              <a:latin typeface="BourgeoisTRUBol" pitchFamily="2" charset="0"/>
            </a:endParaRPr>
          </a:p>
          <a:p>
            <a:pPr lvl="0">
              <a:spcBef>
                <a:spcPct val="20000"/>
              </a:spcBef>
              <a:buClr>
                <a:srgbClr val="0000FF"/>
              </a:buClr>
            </a:pPr>
            <a:r>
              <a:rPr lang="en-US" sz="1500" b="1" dirty="0" smtClean="0">
                <a:latin typeface="BourgeoisTRUBol" pitchFamily="2" charset="0"/>
              </a:rPr>
              <a:t>    </a:t>
            </a:r>
            <a:r>
              <a:rPr lang="tr-TR" sz="1500" b="1" dirty="0" smtClean="0">
                <a:latin typeface="BourgeoisTRUBol" pitchFamily="2" charset="0"/>
              </a:rPr>
              <a:t>Prof. Dr. </a:t>
            </a:r>
            <a:r>
              <a:rPr lang="en-US" sz="1500" b="1" dirty="0" err="1" smtClean="0">
                <a:latin typeface="BourgeoisTRUBol" pitchFamily="2" charset="0"/>
              </a:rPr>
              <a:t>Şükriye</a:t>
            </a:r>
            <a:r>
              <a:rPr lang="en-US" sz="1500" b="1" dirty="0" smtClean="0">
                <a:latin typeface="BourgeoisTRUBol" pitchFamily="2" charset="0"/>
              </a:rPr>
              <a:t> RUHİ </a:t>
            </a:r>
            <a:r>
              <a:rPr lang="tr-TR" sz="1600" b="1" dirty="0">
                <a:solidFill>
                  <a:prstClr val="black"/>
                </a:solidFill>
                <a:latin typeface="BourgeoisTRUBol" pitchFamily="2" charset="0"/>
              </a:rPr>
              <a:t>(</a:t>
            </a:r>
            <a:r>
              <a:rPr lang="en-US" sz="1600" b="1" dirty="0">
                <a:solidFill>
                  <a:prstClr val="black"/>
                </a:solidFill>
                <a:latin typeface="BourgeoisTRUBol" pitchFamily="2" charset="0"/>
              </a:rPr>
              <a:t>D</a:t>
            </a:r>
            <a:r>
              <a:rPr lang="tr-TR" sz="1600" b="1" dirty="0">
                <a:solidFill>
                  <a:prstClr val="black"/>
                </a:solidFill>
                <a:latin typeface="BourgeoisTRUBol" pitchFamily="2" charset="0"/>
              </a:rPr>
              <a:t>anışman)</a:t>
            </a:r>
            <a:endParaRPr lang="tr-TR" sz="1500" b="1" dirty="0">
              <a:solidFill>
                <a:prstClr val="black"/>
              </a:solidFill>
              <a:latin typeface="BourgeoisTRUBol" pitchFamily="2" charset="0"/>
            </a:endParaRPr>
          </a:p>
          <a:p>
            <a:pPr lvl="0">
              <a:spcBef>
                <a:spcPct val="20000"/>
              </a:spcBef>
              <a:buClr>
                <a:srgbClr val="0000FF"/>
              </a:buClr>
            </a:pPr>
            <a:r>
              <a:rPr lang="en-US" sz="1500" b="1" dirty="0" smtClean="0">
                <a:latin typeface="BourgeoisTRUBol" pitchFamily="2" charset="0"/>
              </a:rPr>
              <a:t>    </a:t>
            </a:r>
            <a:r>
              <a:rPr lang="en-US" sz="1500" b="1" dirty="0" err="1" smtClean="0">
                <a:latin typeface="BourgeoisTRUBol" pitchFamily="2" charset="0"/>
              </a:rPr>
              <a:t>Y.Doç.Dr</a:t>
            </a:r>
            <a:r>
              <a:rPr lang="en-US" sz="1500" b="1" dirty="0" smtClean="0">
                <a:latin typeface="BourgeoisTRUBol" pitchFamily="2" charset="0"/>
              </a:rPr>
              <a:t>. Hale  IŞIK  GÜLER </a:t>
            </a:r>
            <a:r>
              <a:rPr lang="tr-TR" sz="1600" b="1" dirty="0">
                <a:solidFill>
                  <a:prstClr val="black"/>
                </a:solidFill>
                <a:latin typeface="BourgeoisTRUBol" pitchFamily="2" charset="0"/>
              </a:rPr>
              <a:t>(</a:t>
            </a:r>
            <a:r>
              <a:rPr lang="en-US" sz="1600" b="1" dirty="0">
                <a:solidFill>
                  <a:prstClr val="black"/>
                </a:solidFill>
                <a:latin typeface="BourgeoisTRUBol" pitchFamily="2" charset="0"/>
              </a:rPr>
              <a:t>D</a:t>
            </a:r>
            <a:r>
              <a:rPr lang="tr-TR" sz="1600" b="1" dirty="0">
                <a:solidFill>
                  <a:prstClr val="black"/>
                </a:solidFill>
                <a:latin typeface="BourgeoisTRUBol" pitchFamily="2" charset="0"/>
              </a:rPr>
              <a:t>anışman)</a:t>
            </a:r>
            <a:endParaRPr lang="tr-TR" sz="1500" b="1" dirty="0">
              <a:solidFill>
                <a:prstClr val="black"/>
              </a:solidFill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</a:pPr>
            <a:endParaRPr lang="en-US" sz="1500" b="1" dirty="0" smtClean="0"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</a:pPr>
            <a:r>
              <a:rPr lang="tr-TR" sz="1500" b="1" dirty="0" smtClean="0">
                <a:latin typeface="BourgeoisTRUBol" pitchFamily="2" charset="0"/>
              </a:rPr>
              <a:t> </a:t>
            </a:r>
          </a:p>
          <a:p>
            <a:pPr>
              <a:spcBef>
                <a:spcPct val="20000"/>
              </a:spcBef>
              <a:buClr>
                <a:schemeClr val="hlink"/>
              </a:buClr>
            </a:pPr>
            <a:endParaRPr lang="tr-TR" sz="1500" b="1" dirty="0">
              <a:latin typeface="BourgeoisTRUBo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32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6" descr="8-Etkinlikler-V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0325" y="0"/>
            <a:ext cx="926465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6553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813E7443-D3DE-4BE3-8927-256A124D036D}" type="slidenum">
              <a:rPr lang="tr-TR">
                <a:solidFill>
                  <a:srgbClr val="898989"/>
                </a:solidFill>
              </a:rPr>
              <a:pPr/>
              <a:t>29</a:t>
            </a:fld>
            <a:endParaRPr lang="tr-TR">
              <a:solidFill>
                <a:srgbClr val="898989"/>
              </a:solidFill>
            </a:endParaRPr>
          </a:p>
        </p:txBody>
      </p:sp>
      <p:sp>
        <p:nvSpPr>
          <p:cNvPr id="25604" name="Rectangle 3"/>
          <p:cNvSpPr>
            <a:spLocks noChangeArrowheads="1"/>
          </p:cNvSpPr>
          <p:nvPr/>
        </p:nvSpPr>
        <p:spPr bwMode="auto">
          <a:xfrm>
            <a:off x="827088" y="2409825"/>
            <a:ext cx="8088312" cy="21717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</a:pPr>
            <a:r>
              <a:rPr lang="en-US" sz="2100" b="1" dirty="0" err="1" smtClean="0">
                <a:solidFill>
                  <a:srgbClr val="558ED5"/>
                </a:solidFill>
                <a:latin typeface="BourgeoisTRUBol" pitchFamily="2" charset="0"/>
              </a:rPr>
              <a:t>Çocuklara</a:t>
            </a:r>
            <a:r>
              <a:rPr lang="en-US" sz="2100" b="1" dirty="0" smtClean="0">
                <a:solidFill>
                  <a:srgbClr val="558ED5"/>
                </a:solidFill>
                <a:latin typeface="BourgeoisTRUBol" pitchFamily="2" charset="0"/>
              </a:rPr>
              <a:t> </a:t>
            </a:r>
            <a:r>
              <a:rPr lang="en-US" sz="2100" b="1" dirty="0" err="1" smtClean="0">
                <a:solidFill>
                  <a:srgbClr val="558ED5"/>
                </a:solidFill>
                <a:latin typeface="BourgeoisTRUBol" pitchFamily="2" charset="0"/>
              </a:rPr>
              <a:t>İngilizce</a:t>
            </a:r>
            <a:r>
              <a:rPr lang="en-US" sz="2100" b="1" dirty="0" smtClean="0">
                <a:solidFill>
                  <a:srgbClr val="558ED5"/>
                </a:solidFill>
                <a:latin typeface="BourgeoisTRUBol" pitchFamily="2" charset="0"/>
              </a:rPr>
              <a:t> </a:t>
            </a:r>
            <a:r>
              <a:rPr lang="en-US" sz="2100" b="1" dirty="0" err="1" smtClean="0">
                <a:solidFill>
                  <a:srgbClr val="558ED5"/>
                </a:solidFill>
                <a:latin typeface="BourgeoisTRUBol" pitchFamily="2" charset="0"/>
              </a:rPr>
              <a:t>Öğretimi</a:t>
            </a:r>
            <a:r>
              <a:rPr lang="en-US" sz="2100" b="1" dirty="0" smtClean="0">
                <a:solidFill>
                  <a:srgbClr val="558ED5"/>
                </a:solidFill>
                <a:latin typeface="BourgeoisTRUBol" pitchFamily="2" charset="0"/>
              </a:rPr>
              <a:t>  </a:t>
            </a:r>
            <a:r>
              <a:rPr lang="en-US" sz="2100" b="1" dirty="0" err="1" smtClean="0">
                <a:solidFill>
                  <a:srgbClr val="558ED5"/>
                </a:solidFill>
                <a:latin typeface="BourgeoisTRUBol" pitchFamily="2" charset="0"/>
              </a:rPr>
              <a:t>ve</a:t>
            </a:r>
            <a:r>
              <a:rPr lang="en-US" sz="2100" b="1" dirty="0" smtClean="0">
                <a:solidFill>
                  <a:srgbClr val="558ED5"/>
                </a:solidFill>
                <a:latin typeface="BourgeoisTRUBol" pitchFamily="2" charset="0"/>
              </a:rPr>
              <a:t> </a:t>
            </a:r>
            <a:r>
              <a:rPr lang="en-US" sz="2100" b="1" dirty="0" err="1" smtClean="0">
                <a:solidFill>
                  <a:srgbClr val="558ED5"/>
                </a:solidFill>
                <a:latin typeface="BourgeoisTRUBol" pitchFamily="2" charset="0"/>
              </a:rPr>
              <a:t>Uzaktan</a:t>
            </a:r>
            <a:r>
              <a:rPr lang="en-US" sz="2100" b="1" dirty="0" smtClean="0">
                <a:solidFill>
                  <a:srgbClr val="558ED5"/>
                </a:solidFill>
                <a:latin typeface="BourgeoisTRUBol" pitchFamily="2" charset="0"/>
              </a:rPr>
              <a:t> </a:t>
            </a:r>
            <a:r>
              <a:rPr lang="en-US" sz="2100" b="1" dirty="0" err="1" smtClean="0">
                <a:solidFill>
                  <a:srgbClr val="558ED5"/>
                </a:solidFill>
                <a:latin typeface="BourgeoisTRUBol" pitchFamily="2" charset="0"/>
              </a:rPr>
              <a:t>Eğitim</a:t>
            </a:r>
            <a:r>
              <a:rPr lang="en-US" sz="2100" b="1" dirty="0" smtClean="0">
                <a:solidFill>
                  <a:srgbClr val="558ED5"/>
                </a:solidFill>
                <a:latin typeface="BourgeoisTRUBol" pitchFamily="2" charset="0"/>
              </a:rPr>
              <a:t> </a:t>
            </a:r>
            <a:r>
              <a:rPr lang="en-US" sz="2100" b="1" dirty="0" err="1" smtClean="0">
                <a:solidFill>
                  <a:srgbClr val="558ED5"/>
                </a:solidFill>
                <a:latin typeface="BourgeoisTRUBol" pitchFamily="2" charset="0"/>
              </a:rPr>
              <a:t>İçin</a:t>
            </a:r>
            <a:r>
              <a:rPr lang="en-US" sz="2100" b="1" dirty="0" smtClean="0">
                <a:solidFill>
                  <a:srgbClr val="558ED5"/>
                </a:solidFill>
                <a:latin typeface="BourgeoisTRUBol" pitchFamily="2" charset="0"/>
              </a:rPr>
              <a:t> </a:t>
            </a:r>
            <a:r>
              <a:rPr lang="en-US" sz="2100" b="1" dirty="0" err="1" smtClean="0">
                <a:solidFill>
                  <a:srgbClr val="558ED5"/>
                </a:solidFill>
                <a:latin typeface="BourgeoisTRUBol" pitchFamily="2" charset="0"/>
              </a:rPr>
              <a:t>Materyal</a:t>
            </a:r>
            <a:r>
              <a:rPr lang="en-US" sz="2100" b="1" dirty="0" smtClean="0">
                <a:solidFill>
                  <a:srgbClr val="558ED5"/>
                </a:solidFill>
                <a:latin typeface="BourgeoisTRUBol" pitchFamily="2" charset="0"/>
              </a:rPr>
              <a:t> </a:t>
            </a:r>
            <a:r>
              <a:rPr lang="en-US" sz="2100" b="1" dirty="0" err="1" smtClean="0">
                <a:solidFill>
                  <a:srgbClr val="558ED5"/>
                </a:solidFill>
                <a:latin typeface="BourgeoisTRUBol" pitchFamily="2" charset="0"/>
              </a:rPr>
              <a:t>Hazırlama</a:t>
            </a:r>
            <a:endParaRPr lang="en-US" sz="2100" b="1" dirty="0" smtClean="0">
              <a:solidFill>
                <a:srgbClr val="558ED5"/>
              </a:solidFill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</a:pPr>
            <a:r>
              <a:rPr lang="en-US" sz="2100" b="1" dirty="0" smtClean="0">
                <a:solidFill>
                  <a:srgbClr val="558ED5"/>
                </a:solidFill>
                <a:latin typeface="BourgeoisTRUBol" pitchFamily="2" charset="0"/>
              </a:rPr>
              <a:t> 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r>
              <a:rPr lang="en-US" b="1" dirty="0" err="1" smtClean="0">
                <a:latin typeface="BourgeoisTRUBol" pitchFamily="2" charset="0"/>
              </a:rPr>
              <a:t>Eğitim</a:t>
            </a:r>
            <a:r>
              <a:rPr lang="en-US" b="1" dirty="0" smtClean="0">
                <a:latin typeface="BourgeoisTRUBol" pitchFamily="2" charset="0"/>
              </a:rPr>
              <a:t> </a:t>
            </a:r>
            <a:r>
              <a:rPr lang="en-US" b="1" dirty="0" err="1" smtClean="0">
                <a:latin typeface="BourgeoisTRUBol" pitchFamily="2" charset="0"/>
              </a:rPr>
              <a:t>Fakültesi</a:t>
            </a:r>
            <a:r>
              <a:rPr lang="en-US" b="1" dirty="0" smtClean="0">
                <a:latin typeface="BourgeoisTRUBol" pitchFamily="2" charset="0"/>
              </a:rPr>
              <a:t> </a:t>
            </a:r>
            <a:r>
              <a:rPr lang="en-US" b="1" dirty="0" err="1" smtClean="0">
                <a:latin typeface="BourgeoisTRUBol" pitchFamily="2" charset="0"/>
              </a:rPr>
              <a:t>Yabancı</a:t>
            </a:r>
            <a:r>
              <a:rPr lang="en-US" b="1" dirty="0" smtClean="0">
                <a:latin typeface="BourgeoisTRUBol" pitchFamily="2" charset="0"/>
              </a:rPr>
              <a:t> Diller </a:t>
            </a:r>
            <a:r>
              <a:rPr lang="en-US" b="1" dirty="0" err="1" smtClean="0">
                <a:latin typeface="BourgeoisTRUBol" pitchFamily="2" charset="0"/>
              </a:rPr>
              <a:t>Eğitimi</a:t>
            </a:r>
            <a:r>
              <a:rPr lang="en-US" b="1" dirty="0" smtClean="0">
                <a:latin typeface="BourgeoisTRUBol" pitchFamily="2" charset="0"/>
              </a:rPr>
              <a:t> </a:t>
            </a:r>
            <a:r>
              <a:rPr lang="en-US" b="1" dirty="0" err="1" smtClean="0">
                <a:latin typeface="BourgeoisTRUBol" pitchFamily="2" charset="0"/>
              </a:rPr>
              <a:t>Bölümü</a:t>
            </a:r>
            <a:r>
              <a:rPr lang="en-US" b="1" dirty="0" smtClean="0">
                <a:latin typeface="BourgeoisTRUBol" pitchFamily="2" charset="0"/>
              </a:rPr>
              <a:t>, </a:t>
            </a:r>
            <a:r>
              <a:rPr lang="en-US" b="1" dirty="0" err="1" smtClean="0">
                <a:latin typeface="BourgeoisTRUBol" pitchFamily="2" charset="0"/>
              </a:rPr>
              <a:t>Prof.Joan</a:t>
            </a:r>
            <a:r>
              <a:rPr lang="en-US" b="1" dirty="0" smtClean="0">
                <a:latin typeface="BourgeoisTRUBol" pitchFamily="2" charset="0"/>
              </a:rPr>
              <a:t> Kang SHIN </a:t>
            </a:r>
          </a:p>
          <a:p>
            <a:pPr>
              <a:spcBef>
                <a:spcPct val="20000"/>
              </a:spcBef>
              <a:buClr>
                <a:schemeClr val="hlink"/>
              </a:buClr>
            </a:pPr>
            <a:r>
              <a:rPr lang="en-US" b="1" dirty="0" smtClean="0">
                <a:latin typeface="BourgeoisTRUBol" pitchFamily="2" charset="0"/>
              </a:rPr>
              <a:t>        </a:t>
            </a:r>
            <a:r>
              <a:rPr lang="en-US" sz="1500" b="1" dirty="0">
                <a:latin typeface="BourgeoisTRUBol" pitchFamily="2" charset="0"/>
              </a:rPr>
              <a:t> KKM D </a:t>
            </a:r>
            <a:r>
              <a:rPr lang="en-US" sz="1500" b="1" dirty="0" err="1">
                <a:latin typeface="BourgeoisTRUBol" pitchFamily="2" charset="0"/>
              </a:rPr>
              <a:t>Salonu</a:t>
            </a:r>
            <a:r>
              <a:rPr lang="en-US" sz="1500" b="1" dirty="0">
                <a:latin typeface="BourgeoisTRUBol" pitchFamily="2" charset="0"/>
              </a:rPr>
              <a:t>  7</a:t>
            </a:r>
            <a:r>
              <a:rPr lang="en-US" sz="1500" b="1" dirty="0" smtClean="0">
                <a:latin typeface="BourgeoisTRUBol" pitchFamily="2" charset="0"/>
              </a:rPr>
              <a:t> </a:t>
            </a:r>
            <a:r>
              <a:rPr lang="en-US" sz="1500" b="1" dirty="0" err="1" smtClean="0">
                <a:latin typeface="BourgeoisTRUBol" pitchFamily="2" charset="0"/>
              </a:rPr>
              <a:t>Ekim</a:t>
            </a:r>
            <a:r>
              <a:rPr lang="en-US" sz="1500" b="1" dirty="0" smtClean="0">
                <a:latin typeface="BourgeoisTRUBol" pitchFamily="2" charset="0"/>
              </a:rPr>
              <a:t> 2013</a:t>
            </a:r>
            <a:endParaRPr lang="tr-TR" sz="1500" b="1" dirty="0"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endParaRPr lang="tr-TR" sz="1500" b="1" dirty="0"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endParaRPr lang="tr-TR" sz="1500" b="1" dirty="0">
              <a:latin typeface="BourgeoisTRUBol" pitchFamily="2" charset="0"/>
            </a:endParaRPr>
          </a:p>
        </p:txBody>
      </p:sp>
      <p:sp>
        <p:nvSpPr>
          <p:cNvPr id="25605" name="Rectangle 3"/>
          <p:cNvSpPr>
            <a:spLocks noChangeArrowheads="1"/>
          </p:cNvSpPr>
          <p:nvPr/>
        </p:nvSpPr>
        <p:spPr bwMode="auto">
          <a:xfrm>
            <a:off x="762000" y="1647825"/>
            <a:ext cx="8001000" cy="5334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tr-TR" sz="2800" b="1" dirty="0">
                <a:solidFill>
                  <a:srgbClr val="0F8BDA"/>
                </a:solidFill>
                <a:latin typeface="BourgeoisTRUUlt" pitchFamily="2" charset="0"/>
              </a:rPr>
              <a:t>ETKİNLİKLER</a:t>
            </a:r>
            <a:endParaRPr lang="tr-TR" b="1" dirty="0">
              <a:solidFill>
                <a:srgbClr val="0F8BDA"/>
              </a:solidFill>
              <a:latin typeface="BourgeoisTRUUl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30" descr="1-Atamalar-V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0325" y="-1588"/>
            <a:ext cx="926465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6553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5DE0C452-166A-4FD0-A38C-63F876A07879}" type="slidenum">
              <a:rPr lang="tr-TR">
                <a:solidFill>
                  <a:srgbClr val="898989"/>
                </a:solidFill>
              </a:rPr>
              <a:pPr/>
              <a:t>3</a:t>
            </a:fld>
            <a:endParaRPr lang="tr-TR">
              <a:solidFill>
                <a:srgbClr val="898989"/>
              </a:solidFill>
            </a:endParaRPr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827088" y="2492896"/>
            <a:ext cx="8102576" cy="397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r>
              <a:rPr lang="en-US" b="1" dirty="0" err="1">
                <a:solidFill>
                  <a:prstClr val="black"/>
                </a:solidFill>
                <a:latin typeface="BourgeoisTRUBol" pitchFamily="2" charset="0"/>
              </a:rPr>
              <a:t>Prof.Dr</a:t>
            </a:r>
            <a:r>
              <a:rPr lang="en-US" b="1" dirty="0">
                <a:solidFill>
                  <a:prstClr val="black"/>
                </a:solidFill>
                <a:latin typeface="BourgeoisTRUBol" pitchFamily="2" charset="0"/>
              </a:rPr>
              <a:t>. </a:t>
            </a:r>
            <a:r>
              <a:rPr lang="en-US" b="1" dirty="0" err="1" smtClean="0">
                <a:solidFill>
                  <a:prstClr val="black"/>
                </a:solidFill>
                <a:latin typeface="BourgeoisTRUBol" pitchFamily="2" charset="0"/>
              </a:rPr>
              <a:t>Ceren</a:t>
            </a:r>
            <a:r>
              <a:rPr lang="en-US" b="1" dirty="0" smtClean="0">
                <a:solidFill>
                  <a:prstClr val="black"/>
                </a:solidFill>
                <a:latin typeface="BourgeoisTRUBol" pitchFamily="2" charset="0"/>
              </a:rPr>
              <a:t> ÖZTEKİN - </a:t>
            </a:r>
            <a:r>
              <a:rPr lang="en-US" sz="1600" b="1" dirty="0" smtClean="0">
                <a:solidFill>
                  <a:prstClr val="black"/>
                </a:solidFill>
                <a:latin typeface="BourgeoisTRUBol" pitchFamily="2" charset="0"/>
              </a:rPr>
              <a:t>13.09.2013</a:t>
            </a:r>
            <a:endParaRPr lang="en-US" sz="1600" b="1" dirty="0">
              <a:solidFill>
                <a:prstClr val="black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endParaRPr lang="tr-TR" sz="1500" b="1" dirty="0" smtClean="0">
              <a:solidFill>
                <a:srgbClr val="000000"/>
              </a:solidFill>
              <a:latin typeface="BourgeoisTRUBol" pitchFamily="2" charset="0"/>
            </a:endParaRPr>
          </a:p>
          <a:p>
            <a:pPr marL="342900" lvl="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r>
              <a:rPr lang="en-US" b="1" dirty="0" err="1">
                <a:solidFill>
                  <a:prstClr val="black"/>
                </a:solidFill>
                <a:latin typeface="BourgeoisTRUBol" pitchFamily="2" charset="0"/>
              </a:rPr>
              <a:t>Doç.Dr</a:t>
            </a:r>
            <a:r>
              <a:rPr lang="en-US" b="1" dirty="0">
                <a:solidFill>
                  <a:prstClr val="black"/>
                </a:solidFill>
                <a:latin typeface="BourgeoisTRUBol" pitchFamily="2" charset="0"/>
              </a:rPr>
              <a:t>. </a:t>
            </a:r>
            <a:r>
              <a:rPr lang="en-US" b="1" dirty="0" err="1">
                <a:solidFill>
                  <a:prstClr val="black"/>
                </a:solidFill>
                <a:latin typeface="BourgeoisTRUBol" pitchFamily="2" charset="0"/>
              </a:rPr>
              <a:t>Nurten</a:t>
            </a:r>
            <a:r>
              <a:rPr lang="en-US" b="1" dirty="0">
                <a:solidFill>
                  <a:prstClr val="black"/>
                </a:solidFill>
                <a:latin typeface="BourgeoisTRUBol" pitchFamily="2" charset="0"/>
              </a:rPr>
              <a:t> BİRLİK  </a:t>
            </a:r>
            <a:r>
              <a:rPr lang="en-US" b="1" dirty="0" smtClean="0">
                <a:solidFill>
                  <a:prstClr val="black"/>
                </a:solidFill>
                <a:latin typeface="BourgeoisTRUBol" pitchFamily="2" charset="0"/>
              </a:rPr>
              <a:t> - </a:t>
            </a:r>
            <a:r>
              <a:rPr lang="en-US" sz="1600" b="1" dirty="0" smtClean="0">
                <a:solidFill>
                  <a:prstClr val="black"/>
                </a:solidFill>
                <a:latin typeface="BourgeoisTRUBol" pitchFamily="2" charset="0"/>
              </a:rPr>
              <a:t>08.07.2013</a:t>
            </a:r>
          </a:p>
          <a:p>
            <a:pPr marL="342900" lvl="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endParaRPr lang="en-US" sz="1600" b="1" dirty="0">
              <a:solidFill>
                <a:prstClr val="black"/>
              </a:solidFill>
              <a:latin typeface="BourgeoisTRUBol" pitchFamily="2" charset="0"/>
            </a:endParaRPr>
          </a:p>
          <a:p>
            <a:pPr marL="342900" lvl="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r>
              <a:rPr lang="en-US" b="1" dirty="0" err="1">
                <a:solidFill>
                  <a:prstClr val="black"/>
                </a:solidFill>
                <a:latin typeface="BourgeoisTRUBol" pitchFamily="2" charset="0"/>
              </a:rPr>
              <a:t>Doç.Dr</a:t>
            </a:r>
            <a:r>
              <a:rPr lang="en-US" b="1" dirty="0">
                <a:solidFill>
                  <a:prstClr val="black"/>
                </a:solidFill>
                <a:latin typeface="BourgeoisTRUBol" pitchFamily="2" charset="0"/>
              </a:rPr>
              <a:t>. </a:t>
            </a:r>
            <a:r>
              <a:rPr lang="en-US" b="1" dirty="0" err="1" smtClean="0">
                <a:solidFill>
                  <a:prstClr val="black"/>
                </a:solidFill>
                <a:latin typeface="BourgeoisTRUBol" pitchFamily="2" charset="0"/>
              </a:rPr>
              <a:t>Ayhan</a:t>
            </a:r>
            <a:r>
              <a:rPr lang="en-US" b="1" dirty="0" smtClean="0">
                <a:solidFill>
                  <a:prstClr val="black"/>
                </a:solidFill>
                <a:latin typeface="BourgeoisTRUBol" pitchFamily="2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BourgeoisTRUBol" pitchFamily="2" charset="0"/>
              </a:rPr>
              <a:t>Kürşat</a:t>
            </a:r>
            <a:r>
              <a:rPr lang="en-US" b="1" dirty="0" smtClean="0">
                <a:solidFill>
                  <a:prstClr val="black"/>
                </a:solidFill>
                <a:latin typeface="BourgeoisTRUBol" pitchFamily="2" charset="0"/>
              </a:rPr>
              <a:t>  ERBAŞ </a:t>
            </a:r>
            <a:r>
              <a:rPr lang="en-US" sz="1600" b="1" dirty="0" smtClean="0">
                <a:solidFill>
                  <a:prstClr val="black"/>
                </a:solidFill>
                <a:latin typeface="BourgeoisTRUBol" pitchFamily="2" charset="0"/>
              </a:rPr>
              <a:t> - 25.09.2013</a:t>
            </a:r>
            <a:endParaRPr lang="en-US" sz="1600" b="1" dirty="0">
              <a:solidFill>
                <a:prstClr val="black"/>
              </a:solidFill>
              <a:latin typeface="BourgeoisTRUBol" pitchFamily="2" charset="0"/>
            </a:endParaRPr>
          </a:p>
          <a:p>
            <a:pPr lvl="0">
              <a:spcBef>
                <a:spcPct val="20000"/>
              </a:spcBef>
              <a:buClr>
                <a:srgbClr val="0000FF"/>
              </a:buClr>
            </a:pPr>
            <a:endParaRPr lang="en-US" b="1" dirty="0">
              <a:solidFill>
                <a:prstClr val="black"/>
              </a:solidFill>
              <a:latin typeface="BourgeoisTRUBol" pitchFamily="2" charset="0"/>
            </a:endParaRPr>
          </a:p>
          <a:p>
            <a:pPr marL="342900" lvl="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r>
              <a:rPr lang="en-US" b="1" dirty="0" err="1" smtClean="0">
                <a:solidFill>
                  <a:prstClr val="black"/>
                </a:solidFill>
                <a:latin typeface="BourgeoisTRUBol" pitchFamily="2" charset="0"/>
              </a:rPr>
              <a:t>Y.Doç</a:t>
            </a:r>
            <a:r>
              <a:rPr lang="en-US" b="1" dirty="0" smtClean="0">
                <a:solidFill>
                  <a:prstClr val="black"/>
                </a:solidFill>
                <a:latin typeface="BourgeoisTRUBol" pitchFamily="2" charset="0"/>
              </a:rPr>
              <a:t>. Dr. </a:t>
            </a:r>
            <a:r>
              <a:rPr lang="en-US" b="1" dirty="0" err="1" smtClean="0">
                <a:solidFill>
                  <a:prstClr val="black"/>
                </a:solidFill>
                <a:latin typeface="BourgeoisTRUBol" pitchFamily="2" charset="0"/>
              </a:rPr>
              <a:t>Gülfidan</a:t>
            </a:r>
            <a:r>
              <a:rPr lang="en-US" b="1" dirty="0" smtClean="0">
                <a:solidFill>
                  <a:prstClr val="black"/>
                </a:solidFill>
                <a:latin typeface="BourgeoisTRUBol" pitchFamily="2" charset="0"/>
              </a:rPr>
              <a:t> CAN  -  </a:t>
            </a:r>
            <a:r>
              <a:rPr lang="en-US" sz="1600" b="1" dirty="0" smtClean="0">
                <a:solidFill>
                  <a:prstClr val="black"/>
                </a:solidFill>
                <a:latin typeface="BourgeoisTRUBol" pitchFamily="2" charset="0"/>
              </a:rPr>
              <a:t>05.12.2013</a:t>
            </a:r>
          </a:p>
          <a:p>
            <a:pPr marL="342900" lvl="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endParaRPr lang="en-US" sz="1600" b="1" dirty="0">
              <a:solidFill>
                <a:prstClr val="black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endParaRPr lang="tr-TR" b="1" dirty="0" smtClean="0">
              <a:solidFill>
                <a:srgbClr val="000000"/>
              </a:solidFill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</a:pPr>
            <a:endParaRPr lang="tr-TR" sz="1500" b="1" dirty="0" smtClean="0">
              <a:solidFill>
                <a:srgbClr val="000000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endParaRPr lang="tr-TR" b="1" dirty="0" smtClean="0">
              <a:solidFill>
                <a:srgbClr val="000000"/>
              </a:solidFill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</a:pPr>
            <a:endParaRPr lang="en-US" sz="1500" b="1" dirty="0" smtClean="0">
              <a:solidFill>
                <a:srgbClr val="000000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endParaRPr lang="en-US" sz="1500" b="1" dirty="0">
              <a:solidFill>
                <a:srgbClr val="000000"/>
              </a:solidFill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</a:pPr>
            <a:endParaRPr lang="tr-TR" sz="1500" b="1" dirty="0">
              <a:solidFill>
                <a:srgbClr val="000000"/>
              </a:solidFill>
              <a:latin typeface="BourgeoisTRUBol" pitchFamily="2" charset="0"/>
            </a:endParaRPr>
          </a:p>
        </p:txBody>
      </p:sp>
      <p:sp>
        <p:nvSpPr>
          <p:cNvPr id="5125" name="Rectangle 3"/>
          <p:cNvSpPr>
            <a:spLocks noChangeArrowheads="1"/>
          </p:cNvSpPr>
          <p:nvPr/>
        </p:nvSpPr>
        <p:spPr bwMode="auto">
          <a:xfrm>
            <a:off x="827088" y="1571612"/>
            <a:ext cx="8031192" cy="92128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tr-TR" sz="2800" b="1" dirty="0" smtClean="0">
                <a:solidFill>
                  <a:srgbClr val="0F8BDA"/>
                </a:solidFill>
                <a:latin typeface="BourgeoisTRUUlt" pitchFamily="2" charset="0"/>
              </a:rPr>
              <a:t>FAKÜLTE KURULU ÜYELİĞİNE YAPILAN ATAMALAR</a:t>
            </a:r>
            <a:endParaRPr lang="tr-TR" sz="2800" b="1" dirty="0">
              <a:solidFill>
                <a:srgbClr val="0F8BDA"/>
              </a:solidFill>
              <a:latin typeface="BourgeoisTRUUl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6" descr="8-Etkinlikler-V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0325" y="0"/>
            <a:ext cx="926465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6553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813E7443-D3DE-4BE3-8927-256A124D036D}" type="slidenum">
              <a:rPr lang="tr-TR">
                <a:solidFill>
                  <a:srgbClr val="898989"/>
                </a:solidFill>
              </a:rPr>
              <a:pPr/>
              <a:t>30</a:t>
            </a:fld>
            <a:endParaRPr lang="tr-TR">
              <a:solidFill>
                <a:srgbClr val="898989"/>
              </a:solidFill>
            </a:endParaRPr>
          </a:p>
        </p:txBody>
      </p:sp>
      <p:sp>
        <p:nvSpPr>
          <p:cNvPr id="25604" name="Rectangle 3"/>
          <p:cNvSpPr>
            <a:spLocks noChangeArrowheads="1"/>
          </p:cNvSpPr>
          <p:nvPr/>
        </p:nvSpPr>
        <p:spPr bwMode="auto">
          <a:xfrm>
            <a:off x="827088" y="2409825"/>
            <a:ext cx="8088312" cy="21717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</a:pPr>
            <a:r>
              <a:rPr lang="en-US" sz="2100" b="1" dirty="0" err="1" smtClean="0">
                <a:solidFill>
                  <a:srgbClr val="558ED5"/>
                </a:solidFill>
                <a:latin typeface="BourgeoisTRUBol" pitchFamily="2" charset="0"/>
              </a:rPr>
              <a:t>Siz</a:t>
            </a:r>
            <a:r>
              <a:rPr lang="en-US" sz="2100" b="1" dirty="0" smtClean="0">
                <a:solidFill>
                  <a:srgbClr val="558ED5"/>
                </a:solidFill>
                <a:latin typeface="BourgeoisTRUBol" pitchFamily="2" charset="0"/>
              </a:rPr>
              <a:t> </a:t>
            </a:r>
            <a:r>
              <a:rPr lang="en-US" sz="2100" b="1" dirty="0" err="1" smtClean="0">
                <a:solidFill>
                  <a:srgbClr val="558ED5"/>
                </a:solidFill>
                <a:latin typeface="BourgeoisTRUBol" pitchFamily="2" charset="0"/>
              </a:rPr>
              <a:t>Olsaydınız</a:t>
            </a:r>
            <a:endParaRPr lang="en-US" sz="2100" b="1" dirty="0" smtClean="0">
              <a:solidFill>
                <a:srgbClr val="558ED5"/>
              </a:solidFill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</a:pPr>
            <a:endParaRPr lang="en-US" sz="2100" b="1" dirty="0" smtClean="0">
              <a:solidFill>
                <a:srgbClr val="558ED5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BourgeoisTRUBol" pitchFamily="2" charset="0"/>
              <a:buChar char="»"/>
            </a:pPr>
            <a:r>
              <a:rPr lang="en-US" b="1" dirty="0" err="1">
                <a:latin typeface="BourgeoisTRUBol" pitchFamily="2" charset="0"/>
              </a:rPr>
              <a:t>Eğitim</a:t>
            </a:r>
            <a:r>
              <a:rPr lang="en-US" b="1" dirty="0">
                <a:latin typeface="BourgeoisTRUBol" pitchFamily="2" charset="0"/>
              </a:rPr>
              <a:t> </a:t>
            </a:r>
            <a:r>
              <a:rPr lang="en-US" b="1" dirty="0" err="1" smtClean="0">
                <a:latin typeface="BourgeoisTRUBol" pitchFamily="2" charset="0"/>
              </a:rPr>
              <a:t>Fakültesi</a:t>
            </a:r>
            <a:r>
              <a:rPr lang="en-US" b="1" dirty="0" smtClean="0">
                <a:latin typeface="BourgeoisTRUBol" pitchFamily="2" charset="0"/>
              </a:rPr>
              <a:t> </a:t>
            </a:r>
            <a:r>
              <a:rPr lang="en-US" b="1" dirty="0" err="1" smtClean="0">
                <a:latin typeface="BourgeoisTRUBol" pitchFamily="2" charset="0"/>
              </a:rPr>
              <a:t>Öğrenci</a:t>
            </a:r>
            <a:r>
              <a:rPr lang="en-US" b="1" dirty="0" smtClean="0">
                <a:latin typeface="BourgeoisTRUBol" pitchFamily="2" charset="0"/>
              </a:rPr>
              <a:t> </a:t>
            </a:r>
            <a:r>
              <a:rPr lang="en-US" b="1" dirty="0" err="1" smtClean="0">
                <a:latin typeface="BourgeoisTRUBol" pitchFamily="2" charset="0"/>
              </a:rPr>
              <a:t>Temsilcisi</a:t>
            </a:r>
            <a:r>
              <a:rPr lang="en-US" b="1" dirty="0" smtClean="0">
                <a:latin typeface="BourgeoisTRUBol" pitchFamily="2" charset="0"/>
              </a:rPr>
              <a:t> </a:t>
            </a:r>
            <a:r>
              <a:rPr lang="en-US" b="1" dirty="0" err="1" smtClean="0">
                <a:latin typeface="BourgeoisTRUBol" pitchFamily="2" charset="0"/>
              </a:rPr>
              <a:t>Gülnihal</a:t>
            </a:r>
            <a:r>
              <a:rPr lang="en-US" b="1" dirty="0" smtClean="0">
                <a:latin typeface="BourgeoisTRUBol" pitchFamily="2" charset="0"/>
              </a:rPr>
              <a:t> SUNAY, </a:t>
            </a:r>
            <a:r>
              <a:rPr lang="en-US" b="1" dirty="0" err="1" smtClean="0">
                <a:latin typeface="BourgeoisTRUBol" pitchFamily="2" charset="0"/>
              </a:rPr>
              <a:t>Prof.Dr.Hüseyin</a:t>
            </a:r>
            <a:r>
              <a:rPr lang="en-US" b="1" dirty="0" smtClean="0">
                <a:latin typeface="BourgeoisTRUBol" pitchFamily="2" charset="0"/>
              </a:rPr>
              <a:t> VURAL</a:t>
            </a:r>
          </a:p>
          <a:p>
            <a:pPr>
              <a:spcBef>
                <a:spcPct val="20000"/>
              </a:spcBef>
              <a:buClr>
                <a:schemeClr val="hlink"/>
              </a:buClr>
            </a:pPr>
            <a:r>
              <a:rPr lang="en-US" sz="1500" b="1" dirty="0">
                <a:latin typeface="BourgeoisTRUBol" pitchFamily="2" charset="0"/>
              </a:rPr>
              <a:t> </a:t>
            </a:r>
            <a:r>
              <a:rPr lang="en-US" sz="1500" b="1" dirty="0" smtClean="0">
                <a:latin typeface="BourgeoisTRUBol" pitchFamily="2" charset="0"/>
              </a:rPr>
              <a:t>          31 </a:t>
            </a:r>
            <a:r>
              <a:rPr lang="en-US" sz="1500" b="1" dirty="0" err="1" smtClean="0">
                <a:latin typeface="BourgeoisTRUBol" pitchFamily="2" charset="0"/>
              </a:rPr>
              <a:t>Ekim</a:t>
            </a:r>
            <a:r>
              <a:rPr lang="en-US" sz="1500" b="1" dirty="0" smtClean="0">
                <a:latin typeface="BourgeoisTRUBol" pitchFamily="2" charset="0"/>
              </a:rPr>
              <a:t> 2013</a:t>
            </a:r>
            <a:endParaRPr lang="en-US" sz="2100" b="1" dirty="0">
              <a:solidFill>
                <a:srgbClr val="558ED5"/>
              </a:solidFill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</a:pPr>
            <a:r>
              <a:rPr lang="en-US" sz="1500" b="1" dirty="0" smtClean="0">
                <a:latin typeface="BourgeoisTRUBol" pitchFamily="2" charset="0"/>
              </a:rPr>
              <a:t> </a:t>
            </a:r>
            <a:endParaRPr lang="tr-TR" sz="1500" b="1" dirty="0"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endParaRPr lang="tr-TR" sz="1500" b="1" dirty="0"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endParaRPr lang="tr-TR" sz="1500" b="1" dirty="0">
              <a:latin typeface="BourgeoisTRUBol" pitchFamily="2" charset="0"/>
            </a:endParaRPr>
          </a:p>
        </p:txBody>
      </p:sp>
      <p:sp>
        <p:nvSpPr>
          <p:cNvPr id="25605" name="Rectangle 3"/>
          <p:cNvSpPr>
            <a:spLocks noChangeArrowheads="1"/>
          </p:cNvSpPr>
          <p:nvPr/>
        </p:nvSpPr>
        <p:spPr bwMode="auto">
          <a:xfrm>
            <a:off x="762000" y="1647825"/>
            <a:ext cx="8001000" cy="5334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tr-TR" sz="2800" b="1" dirty="0">
                <a:solidFill>
                  <a:srgbClr val="0F8BDA"/>
                </a:solidFill>
                <a:latin typeface="BourgeoisTRUUlt" pitchFamily="2" charset="0"/>
              </a:rPr>
              <a:t>ETKİNLİKLER</a:t>
            </a:r>
            <a:endParaRPr lang="tr-TR" b="1" dirty="0">
              <a:solidFill>
                <a:srgbClr val="0F8BDA"/>
              </a:solidFill>
              <a:latin typeface="BourgeoisTRUUl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06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6" descr="8-Etkinlikler-V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0325" y="0"/>
            <a:ext cx="926465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6553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813E7443-D3DE-4BE3-8927-256A124D036D}" type="slidenum">
              <a:rPr lang="tr-TR">
                <a:solidFill>
                  <a:srgbClr val="898989"/>
                </a:solidFill>
              </a:rPr>
              <a:pPr/>
              <a:t>31</a:t>
            </a:fld>
            <a:endParaRPr lang="tr-TR">
              <a:solidFill>
                <a:srgbClr val="898989"/>
              </a:solidFill>
            </a:endParaRPr>
          </a:p>
        </p:txBody>
      </p:sp>
      <p:sp>
        <p:nvSpPr>
          <p:cNvPr id="25604" name="Rectangle 3"/>
          <p:cNvSpPr>
            <a:spLocks noChangeArrowheads="1"/>
          </p:cNvSpPr>
          <p:nvPr/>
        </p:nvSpPr>
        <p:spPr bwMode="auto">
          <a:xfrm>
            <a:off x="827088" y="2409825"/>
            <a:ext cx="8088312" cy="21717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</a:pPr>
            <a:r>
              <a:rPr lang="tr-TR" sz="2100" b="1" dirty="0" smtClean="0">
                <a:solidFill>
                  <a:srgbClr val="558ED5"/>
                </a:solidFill>
                <a:latin typeface="BourgeoisTRUBol" pitchFamily="2" charset="0"/>
              </a:rPr>
              <a:t>Öğretmenler Haftası </a:t>
            </a:r>
            <a:r>
              <a:rPr lang="tr-TR" sz="2100" b="1" dirty="0">
                <a:solidFill>
                  <a:srgbClr val="558ED5"/>
                </a:solidFill>
                <a:latin typeface="BourgeoisTRUBol" pitchFamily="2" charset="0"/>
              </a:rPr>
              <a:t>Etkinlikleri: 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endParaRPr lang="tr-TR" b="1" dirty="0" smtClean="0"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r>
              <a:rPr lang="tr-TR" b="1" dirty="0" smtClean="0">
                <a:latin typeface="BourgeoisTRUBol" pitchFamily="2" charset="0"/>
              </a:rPr>
              <a:t>Eğitim Fakültesi</a:t>
            </a:r>
            <a:endParaRPr lang="en-US" b="1" dirty="0" smtClean="0"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</a:pPr>
            <a:r>
              <a:rPr lang="en-US" sz="1500" b="1" dirty="0" smtClean="0">
                <a:latin typeface="BourgeoisTRUBol" pitchFamily="2" charset="0"/>
              </a:rPr>
              <a:t>          </a:t>
            </a:r>
            <a:r>
              <a:rPr lang="tr-TR" sz="1500" b="1" dirty="0" smtClean="0">
                <a:latin typeface="BourgeoisTRUBol" pitchFamily="2" charset="0"/>
              </a:rPr>
              <a:t>KKM A</a:t>
            </a:r>
            <a:r>
              <a:rPr lang="en-US" sz="1500" b="1" dirty="0" smtClean="0">
                <a:latin typeface="BourgeoisTRUBol" pitchFamily="2" charset="0"/>
              </a:rPr>
              <a:t> </a:t>
            </a:r>
            <a:r>
              <a:rPr lang="tr-TR" sz="1500" b="1" dirty="0" smtClean="0">
                <a:latin typeface="BourgeoisTRUBol" pitchFamily="2" charset="0"/>
              </a:rPr>
              <a:t>Salon</a:t>
            </a:r>
            <a:r>
              <a:rPr lang="en-US" sz="1500" b="1" dirty="0" smtClean="0">
                <a:latin typeface="BourgeoisTRUBol" pitchFamily="2" charset="0"/>
              </a:rPr>
              <a:t>u  20-21 </a:t>
            </a:r>
            <a:r>
              <a:rPr lang="en-US" sz="1500" b="1" dirty="0" err="1" smtClean="0">
                <a:latin typeface="BourgeoisTRUBol" pitchFamily="2" charset="0"/>
              </a:rPr>
              <a:t>Kasım</a:t>
            </a:r>
            <a:r>
              <a:rPr lang="en-US" sz="1500" b="1" dirty="0" smtClean="0">
                <a:latin typeface="BourgeoisTRUBol" pitchFamily="2" charset="0"/>
              </a:rPr>
              <a:t> 2013</a:t>
            </a:r>
            <a:endParaRPr lang="tr-TR" sz="1500" b="1" dirty="0"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endParaRPr lang="tr-TR" sz="1500" b="1" dirty="0"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endParaRPr lang="tr-TR" sz="1500" b="1" dirty="0"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endParaRPr lang="tr-TR" sz="1500" b="1" dirty="0">
              <a:latin typeface="BourgeoisTRUBol" pitchFamily="2" charset="0"/>
            </a:endParaRPr>
          </a:p>
        </p:txBody>
      </p:sp>
      <p:sp>
        <p:nvSpPr>
          <p:cNvPr id="25605" name="Rectangle 3"/>
          <p:cNvSpPr>
            <a:spLocks noChangeArrowheads="1"/>
          </p:cNvSpPr>
          <p:nvPr/>
        </p:nvSpPr>
        <p:spPr bwMode="auto">
          <a:xfrm>
            <a:off x="762000" y="1647825"/>
            <a:ext cx="8001000" cy="5334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tr-TR" sz="2800" b="1" dirty="0">
                <a:solidFill>
                  <a:srgbClr val="0F8BDA"/>
                </a:solidFill>
                <a:latin typeface="BourgeoisTRUUlt" pitchFamily="2" charset="0"/>
              </a:rPr>
              <a:t>ETKİNLİKLER</a:t>
            </a:r>
            <a:endParaRPr lang="tr-TR" b="1" dirty="0">
              <a:solidFill>
                <a:srgbClr val="0F8BDA"/>
              </a:solidFill>
              <a:latin typeface="BourgeoisTRUUl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02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6" descr="8-Etkinlikler-V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0325" y="0"/>
            <a:ext cx="926465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6553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813E7443-D3DE-4BE3-8927-256A124D036D}" type="slidenum">
              <a:rPr lang="tr-TR">
                <a:solidFill>
                  <a:srgbClr val="898989"/>
                </a:solidFill>
              </a:rPr>
              <a:pPr/>
              <a:t>32</a:t>
            </a:fld>
            <a:endParaRPr lang="tr-TR">
              <a:solidFill>
                <a:srgbClr val="898989"/>
              </a:solidFill>
            </a:endParaRPr>
          </a:p>
        </p:txBody>
      </p:sp>
      <p:sp>
        <p:nvSpPr>
          <p:cNvPr id="25604" name="Rectangle 3"/>
          <p:cNvSpPr>
            <a:spLocks noChangeArrowheads="1"/>
          </p:cNvSpPr>
          <p:nvPr/>
        </p:nvSpPr>
        <p:spPr bwMode="auto">
          <a:xfrm>
            <a:off x="827088" y="2409824"/>
            <a:ext cx="8088312" cy="310740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</a:pPr>
            <a:r>
              <a:rPr lang="tr-TR" sz="2100" b="1" dirty="0" smtClean="0">
                <a:solidFill>
                  <a:srgbClr val="558ED5"/>
                </a:solidFill>
                <a:latin typeface="BourgeoisTRUBol" pitchFamily="2" charset="0"/>
              </a:rPr>
              <a:t>Seminer: </a:t>
            </a:r>
            <a:r>
              <a:rPr lang="en-US" sz="2100" b="1" dirty="0" smtClean="0">
                <a:solidFill>
                  <a:srgbClr val="558ED5"/>
                </a:solidFill>
                <a:latin typeface="BourgeoisTRUBol" pitchFamily="2" charset="0"/>
              </a:rPr>
              <a:t>Creating High Quality Questionnaires to Study Teaching</a:t>
            </a:r>
            <a:r>
              <a:rPr lang="tr-TR" sz="2100" b="1" dirty="0" smtClean="0">
                <a:solidFill>
                  <a:srgbClr val="558ED5"/>
                </a:solidFill>
                <a:latin typeface="BourgeoisTRUBol" pitchFamily="2" charset="0"/>
              </a:rPr>
              <a:t> </a:t>
            </a:r>
            <a:endParaRPr lang="tr-TR" sz="2100" b="1" dirty="0">
              <a:solidFill>
                <a:srgbClr val="558ED5"/>
              </a:solidFill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</a:pPr>
            <a:r>
              <a:rPr lang="en-US" sz="21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ourgeoisTRUBol" pitchFamily="2" charset="0"/>
              </a:rPr>
              <a:t>Prof</a:t>
            </a:r>
            <a:r>
              <a:rPr lang="en-US" sz="21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BourgeoisTRUBol" pitchFamily="2" charset="0"/>
              </a:rPr>
              <a:t>. Dr. Perry J.DEN </a:t>
            </a:r>
            <a:r>
              <a:rPr lang="en-US" sz="21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ourgeoisTRUBol" pitchFamily="2" charset="0"/>
              </a:rPr>
              <a:t>BROK</a:t>
            </a:r>
            <a:r>
              <a:rPr lang="tr-TR" sz="21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ourgeoisTRUBol" pitchFamily="2" charset="0"/>
              </a:rPr>
              <a:t> (</a:t>
            </a:r>
            <a:r>
              <a:rPr lang="en-US" sz="21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BourgeoisTRUBol" pitchFamily="2" charset="0"/>
              </a:rPr>
              <a:t>Hollanda</a:t>
            </a:r>
            <a:r>
              <a:rPr lang="en-US" sz="21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BourgeoisTRUBol" pitchFamily="2" charset="0"/>
              </a:rPr>
              <a:t> Eindhoven University of </a:t>
            </a:r>
            <a:r>
              <a:rPr lang="en-US" sz="21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ourgeoisTRUBol" pitchFamily="2" charset="0"/>
              </a:rPr>
              <a:t>Technology</a:t>
            </a:r>
            <a:r>
              <a:rPr lang="tr-TR" sz="21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ourgeoisTRUBol" pitchFamily="2" charset="0"/>
              </a:rPr>
              <a:t>)</a:t>
            </a:r>
          </a:p>
          <a:p>
            <a:pPr>
              <a:spcBef>
                <a:spcPct val="20000"/>
              </a:spcBef>
              <a:buClr>
                <a:schemeClr val="hlink"/>
              </a:buClr>
            </a:pPr>
            <a:endParaRPr lang="tr-TR" sz="2100" b="1" dirty="0" smtClean="0">
              <a:solidFill>
                <a:schemeClr val="tx2">
                  <a:lumMod val="60000"/>
                  <a:lumOff val="40000"/>
                </a:schemeClr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r>
              <a:rPr lang="tr-TR" b="1" dirty="0" smtClean="0">
                <a:latin typeface="BourgeoisTRUBol" pitchFamily="2" charset="0"/>
              </a:rPr>
              <a:t>Eğitim Fakültesi </a:t>
            </a:r>
          </a:p>
          <a:p>
            <a:pPr>
              <a:spcBef>
                <a:spcPct val="20000"/>
              </a:spcBef>
              <a:buClr>
                <a:schemeClr val="hlink"/>
              </a:buClr>
            </a:pPr>
            <a:r>
              <a:rPr lang="tr-TR" b="1" dirty="0" smtClean="0">
                <a:latin typeface="BourgeoisTRUBol" pitchFamily="2" charset="0"/>
              </a:rPr>
              <a:t>         </a:t>
            </a:r>
            <a:r>
              <a:rPr lang="tr-TR" sz="1500" b="1" dirty="0" smtClean="0">
                <a:latin typeface="BourgeoisTRUBol" pitchFamily="2" charset="0"/>
              </a:rPr>
              <a:t> </a:t>
            </a:r>
            <a:r>
              <a:rPr lang="en-US" sz="1500" b="1" dirty="0" smtClean="0">
                <a:latin typeface="BourgeoisTRUBol" pitchFamily="2" charset="0"/>
              </a:rPr>
              <a:t>EFA-22   - 22 </a:t>
            </a:r>
            <a:r>
              <a:rPr lang="en-US" sz="1500" b="1" dirty="0" err="1" smtClean="0">
                <a:latin typeface="BourgeoisTRUBol" pitchFamily="2" charset="0"/>
              </a:rPr>
              <a:t>Kasım</a:t>
            </a:r>
            <a:r>
              <a:rPr lang="en-US" sz="1500" b="1" dirty="0" smtClean="0">
                <a:latin typeface="BourgeoisTRUBol" pitchFamily="2" charset="0"/>
              </a:rPr>
              <a:t> </a:t>
            </a:r>
            <a:r>
              <a:rPr lang="tr-TR" sz="1500" b="1" dirty="0" smtClean="0">
                <a:latin typeface="BourgeoisTRUBol" pitchFamily="2" charset="0"/>
              </a:rPr>
              <a:t>2013 </a:t>
            </a:r>
            <a:endParaRPr lang="en-US" sz="1500" b="1" dirty="0" smtClean="0"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</a:pPr>
            <a:endParaRPr lang="en-US" sz="1500" b="1" dirty="0"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</a:pPr>
            <a:endParaRPr lang="en-US" sz="1500" b="1" dirty="0" smtClean="0"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</a:pPr>
            <a:endParaRPr lang="en-US" sz="1500" b="1" dirty="0" smtClean="0"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</a:pPr>
            <a:endParaRPr lang="en-US" sz="1500" b="1" dirty="0"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</a:pPr>
            <a:endParaRPr lang="tr-TR" sz="1500" b="1" dirty="0"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endParaRPr lang="tr-TR" sz="1500" b="1" dirty="0"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endParaRPr lang="tr-TR" sz="1500" b="1" dirty="0"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endParaRPr lang="tr-TR" sz="1500" b="1" dirty="0">
              <a:latin typeface="BourgeoisTRUBol" pitchFamily="2" charset="0"/>
            </a:endParaRPr>
          </a:p>
        </p:txBody>
      </p:sp>
      <p:sp>
        <p:nvSpPr>
          <p:cNvPr id="25605" name="Rectangle 3"/>
          <p:cNvSpPr>
            <a:spLocks noChangeArrowheads="1"/>
          </p:cNvSpPr>
          <p:nvPr/>
        </p:nvSpPr>
        <p:spPr bwMode="auto">
          <a:xfrm>
            <a:off x="762000" y="1647825"/>
            <a:ext cx="8001000" cy="5334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tr-TR" sz="2800" b="1" dirty="0">
                <a:solidFill>
                  <a:srgbClr val="0F8BDA"/>
                </a:solidFill>
                <a:latin typeface="BourgeoisTRUUlt" pitchFamily="2" charset="0"/>
              </a:rPr>
              <a:t>ETKİNLİKLER</a:t>
            </a:r>
            <a:endParaRPr lang="tr-TR" b="1" dirty="0">
              <a:solidFill>
                <a:srgbClr val="0F8BDA"/>
              </a:solidFill>
              <a:latin typeface="BourgeoisTRUUl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07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6" descr="8-Etkinlikler-V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0325" y="0"/>
            <a:ext cx="926465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6553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813E7443-D3DE-4BE3-8927-256A124D036D}" type="slidenum">
              <a:rPr lang="tr-TR">
                <a:solidFill>
                  <a:srgbClr val="898989"/>
                </a:solidFill>
              </a:rPr>
              <a:pPr/>
              <a:t>33</a:t>
            </a:fld>
            <a:endParaRPr lang="tr-TR">
              <a:solidFill>
                <a:srgbClr val="898989"/>
              </a:solidFill>
            </a:endParaRPr>
          </a:p>
        </p:txBody>
      </p:sp>
      <p:sp>
        <p:nvSpPr>
          <p:cNvPr id="25604" name="Rectangle 3"/>
          <p:cNvSpPr>
            <a:spLocks noChangeArrowheads="1"/>
          </p:cNvSpPr>
          <p:nvPr/>
        </p:nvSpPr>
        <p:spPr bwMode="auto">
          <a:xfrm>
            <a:off x="762000" y="2409825"/>
            <a:ext cx="8274496" cy="21717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</a:pPr>
            <a:r>
              <a:rPr lang="en-US" sz="2100" b="1" dirty="0" smtClean="0">
                <a:solidFill>
                  <a:srgbClr val="558ED5"/>
                </a:solidFill>
                <a:latin typeface="BourgeoisTRUBol" pitchFamily="2" charset="0"/>
              </a:rPr>
              <a:t>21.st  METU British Novelists Conference</a:t>
            </a:r>
            <a:r>
              <a:rPr lang="tr-TR" sz="2100" b="1" dirty="0" smtClean="0">
                <a:solidFill>
                  <a:srgbClr val="558ED5"/>
                </a:solidFill>
                <a:latin typeface="BourgeoisTRUBol" pitchFamily="2" charset="0"/>
              </a:rPr>
              <a:t>:</a:t>
            </a:r>
            <a:r>
              <a:rPr lang="en-US" sz="2100" b="1" dirty="0" smtClean="0">
                <a:solidFill>
                  <a:srgbClr val="558ED5"/>
                </a:solidFill>
                <a:latin typeface="BourgeoisTRUBol" pitchFamily="2" charset="0"/>
              </a:rPr>
              <a:t> The Bronte Sisters and Their Work</a:t>
            </a:r>
            <a:r>
              <a:rPr lang="tr-TR" sz="2100" b="1" dirty="0" smtClean="0">
                <a:solidFill>
                  <a:srgbClr val="558ED5"/>
                </a:solidFill>
                <a:latin typeface="BourgeoisTRUBol" pitchFamily="2" charset="0"/>
              </a:rPr>
              <a:t> 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endParaRPr lang="tr-TR" sz="2100" b="1" dirty="0" smtClean="0"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r>
              <a:rPr lang="en-US" b="1" dirty="0" err="1" smtClean="0">
                <a:latin typeface="BourgeoisTRUBol" pitchFamily="2" charset="0"/>
              </a:rPr>
              <a:t>Yabancı</a:t>
            </a:r>
            <a:r>
              <a:rPr lang="en-US" b="1" dirty="0" smtClean="0">
                <a:latin typeface="BourgeoisTRUBol" pitchFamily="2" charset="0"/>
              </a:rPr>
              <a:t> Diller </a:t>
            </a:r>
            <a:r>
              <a:rPr lang="en-US" b="1" dirty="0" err="1" smtClean="0">
                <a:latin typeface="BourgeoisTRUBol" pitchFamily="2" charset="0"/>
              </a:rPr>
              <a:t>Eğitimi</a:t>
            </a:r>
            <a:r>
              <a:rPr lang="en-US" b="1" dirty="0" smtClean="0">
                <a:latin typeface="BourgeoisTRUBol" pitchFamily="2" charset="0"/>
              </a:rPr>
              <a:t> </a:t>
            </a:r>
            <a:r>
              <a:rPr lang="en-US" b="1" dirty="0" err="1" smtClean="0">
                <a:latin typeface="BourgeoisTRUBol" pitchFamily="2" charset="0"/>
              </a:rPr>
              <a:t>Bölümü</a:t>
            </a:r>
            <a:endParaRPr lang="en-US" b="1" dirty="0" smtClean="0"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</a:pPr>
            <a:r>
              <a:rPr lang="en-US" sz="1500" b="1" dirty="0">
                <a:latin typeface="BourgeoisTRUBol" pitchFamily="2" charset="0"/>
              </a:rPr>
              <a:t> </a:t>
            </a:r>
            <a:r>
              <a:rPr lang="en-US" sz="1500" b="1" dirty="0" smtClean="0">
                <a:latin typeface="BourgeoisTRUBol" pitchFamily="2" charset="0"/>
              </a:rPr>
              <a:t>         KKM C-D </a:t>
            </a:r>
            <a:r>
              <a:rPr lang="en-US" sz="1500" b="1" dirty="0" err="1" smtClean="0">
                <a:latin typeface="BourgeoisTRUBol" pitchFamily="2" charset="0"/>
              </a:rPr>
              <a:t>Salonları</a:t>
            </a:r>
            <a:r>
              <a:rPr lang="en-US" sz="1500" b="1" dirty="0" smtClean="0">
                <a:latin typeface="BourgeoisTRUBol" pitchFamily="2" charset="0"/>
              </a:rPr>
              <a:t>  12-13  </a:t>
            </a:r>
            <a:r>
              <a:rPr lang="en-US" sz="1500" b="1" dirty="0" err="1" smtClean="0">
                <a:latin typeface="BourgeoisTRUBol" pitchFamily="2" charset="0"/>
              </a:rPr>
              <a:t>Aralık</a:t>
            </a:r>
            <a:r>
              <a:rPr lang="en-US" sz="1500" b="1" dirty="0" smtClean="0">
                <a:latin typeface="BourgeoisTRUBol" pitchFamily="2" charset="0"/>
              </a:rPr>
              <a:t> 2013 </a:t>
            </a:r>
            <a:endParaRPr lang="tr-TR" sz="1500" b="1" dirty="0"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endParaRPr lang="tr-TR" sz="1500" b="1" dirty="0"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endParaRPr lang="tr-TR" sz="1500" b="1" dirty="0">
              <a:latin typeface="Cambria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endParaRPr lang="tr-TR" sz="1500" b="1" dirty="0">
              <a:latin typeface="Cambria" pitchFamily="18" charset="0"/>
            </a:endParaRPr>
          </a:p>
        </p:txBody>
      </p:sp>
      <p:sp>
        <p:nvSpPr>
          <p:cNvPr id="25605" name="Rectangle 3"/>
          <p:cNvSpPr>
            <a:spLocks noChangeArrowheads="1"/>
          </p:cNvSpPr>
          <p:nvPr/>
        </p:nvSpPr>
        <p:spPr bwMode="auto">
          <a:xfrm>
            <a:off x="762000" y="1647825"/>
            <a:ext cx="8001000" cy="5334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tr-TR" sz="2800" b="1" dirty="0">
                <a:solidFill>
                  <a:srgbClr val="0F8BDA"/>
                </a:solidFill>
                <a:latin typeface="BourgeoisTRUUlt" pitchFamily="2" charset="0"/>
              </a:rPr>
              <a:t>ETKİNLİKLER</a:t>
            </a:r>
            <a:endParaRPr lang="tr-TR" b="1" dirty="0">
              <a:solidFill>
                <a:srgbClr val="0F8BDA"/>
              </a:solidFill>
              <a:latin typeface="BourgeoisTRUUl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6" descr="8-Etkinlikler-V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0325" y="0"/>
            <a:ext cx="926465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6553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813E7443-D3DE-4BE3-8927-256A124D036D}" type="slidenum">
              <a:rPr lang="tr-TR">
                <a:solidFill>
                  <a:srgbClr val="898989"/>
                </a:solidFill>
              </a:rPr>
              <a:pPr/>
              <a:t>34</a:t>
            </a:fld>
            <a:endParaRPr lang="tr-TR">
              <a:solidFill>
                <a:srgbClr val="898989"/>
              </a:solidFill>
            </a:endParaRPr>
          </a:p>
        </p:txBody>
      </p:sp>
      <p:sp>
        <p:nvSpPr>
          <p:cNvPr id="25604" name="Rectangle 3"/>
          <p:cNvSpPr>
            <a:spLocks noChangeArrowheads="1"/>
          </p:cNvSpPr>
          <p:nvPr/>
        </p:nvSpPr>
        <p:spPr bwMode="auto">
          <a:xfrm>
            <a:off x="762000" y="2409825"/>
            <a:ext cx="8382000" cy="21717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</a:pPr>
            <a:r>
              <a:rPr lang="en-US" sz="2100" b="1" dirty="0" smtClean="0">
                <a:solidFill>
                  <a:srgbClr val="558ED5"/>
                </a:solidFill>
                <a:latin typeface="BourgeoisTRUBol" pitchFamily="2" charset="0"/>
              </a:rPr>
              <a:t>IX. METU Postgraduate Conference on Linguistics and Language Teaching</a:t>
            </a:r>
            <a:r>
              <a:rPr lang="tr-TR" sz="2100" b="1" dirty="0" smtClean="0">
                <a:solidFill>
                  <a:srgbClr val="558ED5"/>
                </a:solidFill>
                <a:latin typeface="BourgeoisTRUBol" pitchFamily="2" charset="0"/>
              </a:rPr>
              <a:t> </a:t>
            </a:r>
            <a:endParaRPr lang="tr-TR" sz="2100" b="1" dirty="0">
              <a:solidFill>
                <a:srgbClr val="558ED5"/>
              </a:solidFill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</a:pPr>
            <a:endParaRPr lang="tr-TR" b="1" dirty="0" smtClean="0"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r>
              <a:rPr lang="en-US" b="1" dirty="0" err="1" smtClean="0">
                <a:latin typeface="BourgeoisTRUBol" pitchFamily="2" charset="0"/>
              </a:rPr>
              <a:t>Yabancı</a:t>
            </a:r>
            <a:r>
              <a:rPr lang="en-US" b="1" dirty="0" smtClean="0">
                <a:latin typeface="BourgeoisTRUBol" pitchFamily="2" charset="0"/>
              </a:rPr>
              <a:t> Diller </a:t>
            </a:r>
            <a:r>
              <a:rPr lang="tr-TR" b="1" dirty="0" smtClean="0">
                <a:latin typeface="BourgeoisTRUBol" pitchFamily="2" charset="0"/>
              </a:rPr>
              <a:t> Eğitimi Bölümü </a:t>
            </a:r>
            <a:r>
              <a:rPr lang="tr-TR" sz="1500" b="1" dirty="0" smtClean="0">
                <a:latin typeface="BourgeoisTRUBol" pitchFamily="2" charset="0"/>
              </a:rPr>
              <a:t> </a:t>
            </a:r>
          </a:p>
          <a:p>
            <a:pPr>
              <a:spcBef>
                <a:spcPct val="20000"/>
              </a:spcBef>
              <a:buClr>
                <a:schemeClr val="hlink"/>
              </a:buClr>
            </a:pPr>
            <a:r>
              <a:rPr lang="tr-TR" sz="1500" b="1" dirty="0">
                <a:latin typeface="BourgeoisTRUBol" pitchFamily="2" charset="0"/>
              </a:rPr>
              <a:t> </a:t>
            </a:r>
            <a:r>
              <a:rPr lang="tr-TR" sz="1500" b="1" dirty="0" smtClean="0">
                <a:latin typeface="BourgeoisTRUBol" pitchFamily="2" charset="0"/>
              </a:rPr>
              <a:t>         </a:t>
            </a:r>
            <a:r>
              <a:rPr lang="en-US" sz="1500" b="1" dirty="0" smtClean="0">
                <a:latin typeface="BourgeoisTRUBol" pitchFamily="2" charset="0"/>
              </a:rPr>
              <a:t>14-15 </a:t>
            </a:r>
            <a:r>
              <a:rPr lang="en-US" sz="1500" b="1" dirty="0" err="1" smtClean="0">
                <a:latin typeface="BourgeoisTRUBol" pitchFamily="2" charset="0"/>
              </a:rPr>
              <a:t>Aralık</a:t>
            </a:r>
            <a:r>
              <a:rPr lang="en-US" sz="1500" b="1" dirty="0" smtClean="0">
                <a:latin typeface="BourgeoisTRUBol" pitchFamily="2" charset="0"/>
              </a:rPr>
              <a:t> 2013</a:t>
            </a:r>
            <a:r>
              <a:rPr lang="tr-TR" sz="1500" b="1" dirty="0" smtClean="0">
                <a:latin typeface="BourgeoisTRUBol" pitchFamily="2" charset="0"/>
              </a:rPr>
              <a:t> </a:t>
            </a:r>
            <a:endParaRPr lang="tr-TR" sz="1500" b="1" dirty="0"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endParaRPr lang="tr-TR" sz="1500" b="1" dirty="0"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endParaRPr lang="tr-TR" sz="1500" b="1" dirty="0"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endParaRPr lang="tr-TR" sz="1500" b="1" dirty="0">
              <a:latin typeface="BourgeoisTRUBol" pitchFamily="2" charset="0"/>
            </a:endParaRPr>
          </a:p>
        </p:txBody>
      </p:sp>
      <p:sp>
        <p:nvSpPr>
          <p:cNvPr id="25605" name="Rectangle 3"/>
          <p:cNvSpPr>
            <a:spLocks noChangeArrowheads="1"/>
          </p:cNvSpPr>
          <p:nvPr/>
        </p:nvSpPr>
        <p:spPr bwMode="auto">
          <a:xfrm>
            <a:off x="762000" y="1647825"/>
            <a:ext cx="8001000" cy="5334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tr-TR" sz="2800" b="1" dirty="0">
                <a:solidFill>
                  <a:srgbClr val="0F8BDA"/>
                </a:solidFill>
                <a:latin typeface="BourgeoisTRUUlt" pitchFamily="2" charset="0"/>
              </a:rPr>
              <a:t>ETKİNLİKLER</a:t>
            </a:r>
            <a:endParaRPr lang="tr-TR" b="1" dirty="0">
              <a:solidFill>
                <a:srgbClr val="0F8BDA"/>
              </a:solidFill>
              <a:latin typeface="BourgeoisTRUUl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07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6" descr="8-Etkinlikler-V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51060" y="-20191"/>
            <a:ext cx="926465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6553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813E7443-D3DE-4BE3-8927-256A124D036D}" type="slidenum">
              <a:rPr lang="tr-TR">
                <a:solidFill>
                  <a:srgbClr val="898989"/>
                </a:solidFill>
              </a:rPr>
              <a:pPr/>
              <a:t>35</a:t>
            </a:fld>
            <a:endParaRPr lang="tr-TR">
              <a:solidFill>
                <a:srgbClr val="898989"/>
              </a:solidFill>
            </a:endParaRPr>
          </a:p>
        </p:txBody>
      </p:sp>
      <p:sp>
        <p:nvSpPr>
          <p:cNvPr id="25604" name="Rectangle 3"/>
          <p:cNvSpPr>
            <a:spLocks noChangeArrowheads="1"/>
          </p:cNvSpPr>
          <p:nvPr/>
        </p:nvSpPr>
        <p:spPr bwMode="auto">
          <a:xfrm>
            <a:off x="762000" y="2409825"/>
            <a:ext cx="8382000" cy="21717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FF"/>
              </a:buClr>
            </a:pPr>
            <a:r>
              <a:rPr lang="en-US" sz="2100" b="1" dirty="0" err="1" smtClean="0">
                <a:solidFill>
                  <a:srgbClr val="558ED5"/>
                </a:solidFill>
                <a:latin typeface="BourgeoisTRUBol" pitchFamily="2" charset="0"/>
              </a:rPr>
              <a:t>Yılbaşı</a:t>
            </a:r>
            <a:r>
              <a:rPr lang="en-US" sz="2100" b="1" dirty="0" smtClean="0">
                <a:solidFill>
                  <a:srgbClr val="558ED5"/>
                </a:solidFill>
                <a:latin typeface="BourgeoisTRUBol" pitchFamily="2" charset="0"/>
              </a:rPr>
              <a:t> </a:t>
            </a:r>
            <a:r>
              <a:rPr lang="en-US" sz="2100" b="1" dirty="0" err="1" smtClean="0">
                <a:solidFill>
                  <a:srgbClr val="558ED5"/>
                </a:solidFill>
                <a:latin typeface="BourgeoisTRUBol" pitchFamily="2" charset="0"/>
              </a:rPr>
              <a:t>Partisi</a:t>
            </a:r>
            <a:endParaRPr lang="tr-TR" sz="2100" b="1" dirty="0">
              <a:solidFill>
                <a:srgbClr val="558ED5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endParaRPr lang="tr-TR" b="1" dirty="0" smtClean="0">
              <a:solidFill>
                <a:prstClr val="black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r>
              <a:rPr lang="en-US" b="1" dirty="0" err="1" smtClean="0">
                <a:solidFill>
                  <a:prstClr val="black"/>
                </a:solidFill>
                <a:latin typeface="BourgeoisTRUBol" pitchFamily="2" charset="0"/>
              </a:rPr>
              <a:t>Eğitim</a:t>
            </a:r>
            <a:r>
              <a:rPr lang="en-US" b="1" dirty="0" smtClean="0">
                <a:solidFill>
                  <a:prstClr val="black"/>
                </a:solidFill>
                <a:latin typeface="BourgeoisTRUBol" pitchFamily="2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BourgeoisTRUBol" pitchFamily="2" charset="0"/>
              </a:rPr>
              <a:t>Fakültesi</a:t>
            </a:r>
            <a:r>
              <a:rPr lang="en-US" b="1" dirty="0" smtClean="0">
                <a:solidFill>
                  <a:prstClr val="black"/>
                </a:solidFill>
                <a:latin typeface="BourgeoisTRUBol" pitchFamily="2" charset="0"/>
              </a:rPr>
              <a:t> </a:t>
            </a:r>
            <a:r>
              <a:rPr lang="tr-TR" b="1" dirty="0" smtClean="0">
                <a:solidFill>
                  <a:prstClr val="black"/>
                </a:solidFill>
                <a:latin typeface="BourgeoisTRUBol" pitchFamily="2" charset="0"/>
              </a:rPr>
              <a:t> </a:t>
            </a:r>
            <a:r>
              <a:rPr lang="tr-TR" sz="1500" b="1" dirty="0" smtClean="0">
                <a:solidFill>
                  <a:prstClr val="black"/>
                </a:solidFill>
                <a:latin typeface="BourgeoisTRUBol" pitchFamily="2" charset="0"/>
              </a:rPr>
              <a:t> </a:t>
            </a:r>
          </a:p>
          <a:p>
            <a:pPr>
              <a:spcBef>
                <a:spcPct val="20000"/>
              </a:spcBef>
              <a:buClr>
                <a:srgbClr val="0000FF"/>
              </a:buClr>
            </a:pPr>
            <a:r>
              <a:rPr lang="tr-TR" sz="1500" b="1" dirty="0">
                <a:solidFill>
                  <a:prstClr val="black"/>
                </a:solidFill>
                <a:latin typeface="BourgeoisTRUBol" pitchFamily="2" charset="0"/>
              </a:rPr>
              <a:t> </a:t>
            </a:r>
            <a:r>
              <a:rPr lang="tr-TR" sz="1500" b="1" dirty="0" smtClean="0">
                <a:solidFill>
                  <a:prstClr val="black"/>
                </a:solidFill>
                <a:latin typeface="BourgeoisTRUBol" pitchFamily="2" charset="0"/>
              </a:rPr>
              <a:t>         </a:t>
            </a:r>
            <a:r>
              <a:rPr lang="en-US" sz="1500" b="1" dirty="0" smtClean="0">
                <a:solidFill>
                  <a:prstClr val="black"/>
                </a:solidFill>
                <a:latin typeface="BourgeoisTRUBol" pitchFamily="2" charset="0"/>
              </a:rPr>
              <a:t>30 </a:t>
            </a:r>
            <a:r>
              <a:rPr lang="en-US" sz="1500" b="1" dirty="0" err="1" smtClean="0">
                <a:solidFill>
                  <a:prstClr val="black"/>
                </a:solidFill>
                <a:latin typeface="BourgeoisTRUBol" pitchFamily="2" charset="0"/>
              </a:rPr>
              <a:t>Aralık</a:t>
            </a:r>
            <a:r>
              <a:rPr lang="en-US" sz="1500" b="1" dirty="0" smtClean="0">
                <a:solidFill>
                  <a:prstClr val="black"/>
                </a:solidFill>
                <a:latin typeface="BourgeoisTRUBol" pitchFamily="2" charset="0"/>
              </a:rPr>
              <a:t> 2013</a:t>
            </a:r>
            <a:r>
              <a:rPr lang="tr-TR" sz="1500" b="1" dirty="0" smtClean="0">
                <a:solidFill>
                  <a:prstClr val="black"/>
                </a:solidFill>
                <a:latin typeface="BourgeoisTRUBol" pitchFamily="2" charset="0"/>
              </a:rPr>
              <a:t> </a:t>
            </a:r>
            <a:endParaRPr lang="tr-TR" sz="1500" b="1" dirty="0">
              <a:solidFill>
                <a:prstClr val="black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endParaRPr lang="tr-TR" sz="1500" b="1" dirty="0">
              <a:solidFill>
                <a:prstClr val="black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endParaRPr lang="tr-TR" sz="1500" b="1" dirty="0">
              <a:solidFill>
                <a:prstClr val="black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endParaRPr lang="tr-TR" sz="1500" b="1" dirty="0">
              <a:solidFill>
                <a:prstClr val="black"/>
              </a:solidFill>
              <a:latin typeface="BourgeoisTRUBol" pitchFamily="2" charset="0"/>
            </a:endParaRPr>
          </a:p>
        </p:txBody>
      </p:sp>
      <p:sp>
        <p:nvSpPr>
          <p:cNvPr id="25605" name="Rectangle 3"/>
          <p:cNvSpPr>
            <a:spLocks noChangeArrowheads="1"/>
          </p:cNvSpPr>
          <p:nvPr/>
        </p:nvSpPr>
        <p:spPr bwMode="auto">
          <a:xfrm>
            <a:off x="762000" y="1647825"/>
            <a:ext cx="8001000" cy="5334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tr-TR" sz="2800" b="1" dirty="0">
                <a:solidFill>
                  <a:srgbClr val="0F8BDA"/>
                </a:solidFill>
                <a:latin typeface="BourgeoisTRUUlt" pitchFamily="2" charset="0"/>
              </a:rPr>
              <a:t>ETKİNLİKLER</a:t>
            </a:r>
            <a:endParaRPr lang="tr-TR" b="1" dirty="0">
              <a:solidFill>
                <a:srgbClr val="0F8BDA"/>
              </a:solidFill>
              <a:latin typeface="BourgeoisTRUUl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33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6" descr="8-Etkinlikler-V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0"/>
            <a:ext cx="926465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6553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813E7443-D3DE-4BE3-8927-256A124D036D}" type="slidenum">
              <a:rPr lang="tr-TR">
                <a:solidFill>
                  <a:srgbClr val="898989"/>
                </a:solidFill>
              </a:rPr>
              <a:pPr/>
              <a:t>36</a:t>
            </a:fld>
            <a:endParaRPr lang="tr-TR">
              <a:solidFill>
                <a:srgbClr val="898989"/>
              </a:solidFill>
            </a:endParaRPr>
          </a:p>
        </p:txBody>
      </p:sp>
      <p:sp>
        <p:nvSpPr>
          <p:cNvPr id="25604" name="Rectangle 3"/>
          <p:cNvSpPr>
            <a:spLocks noChangeArrowheads="1"/>
          </p:cNvSpPr>
          <p:nvPr/>
        </p:nvSpPr>
        <p:spPr bwMode="auto">
          <a:xfrm>
            <a:off x="827088" y="2409825"/>
            <a:ext cx="8316912" cy="274736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endParaRPr lang="tr-TR" sz="1500" b="1" dirty="0">
              <a:solidFill>
                <a:prstClr val="black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endParaRPr lang="tr-TR" sz="1500" b="1" dirty="0" smtClean="0">
              <a:solidFill>
                <a:prstClr val="black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r>
              <a:rPr lang="tr-TR" b="1" dirty="0" smtClean="0">
                <a:solidFill>
                  <a:prstClr val="black"/>
                </a:solidFill>
                <a:latin typeface="BourgeoisTRUBol" pitchFamily="2" charset="0"/>
              </a:rPr>
              <a:t>1. TOPLANTI: Bilgilendirme ve gereksinim belirleme toplantısı</a:t>
            </a:r>
            <a:r>
              <a:rPr lang="tr-TR" sz="1500" b="1" dirty="0" smtClean="0">
                <a:solidFill>
                  <a:prstClr val="black"/>
                </a:solidFill>
                <a:latin typeface="BourgeoisTRUBol" pitchFamily="2" charset="0"/>
              </a:rPr>
              <a:t/>
            </a:r>
            <a:br>
              <a:rPr lang="tr-TR" sz="1500" b="1" dirty="0" smtClean="0">
                <a:solidFill>
                  <a:prstClr val="black"/>
                </a:solidFill>
                <a:latin typeface="BourgeoisTRUBol" pitchFamily="2" charset="0"/>
              </a:rPr>
            </a:br>
            <a:r>
              <a:rPr lang="tr-TR" b="1" i="1" dirty="0" smtClean="0">
                <a:solidFill>
                  <a:prstClr val="black"/>
                </a:solidFill>
                <a:latin typeface="BourgeoisTRUBol" pitchFamily="2" charset="0"/>
              </a:rPr>
              <a:t>4 Aralık 2014 – Eğitim Fakültesi (EF 33)</a:t>
            </a:r>
            <a:br>
              <a:rPr lang="tr-TR" b="1" i="1" dirty="0" smtClean="0">
                <a:solidFill>
                  <a:prstClr val="black"/>
                </a:solidFill>
                <a:latin typeface="BourgeoisTRUBol" pitchFamily="2" charset="0"/>
              </a:rPr>
            </a:br>
            <a:r>
              <a:rPr lang="tr-TR" b="1" i="1" dirty="0" smtClean="0">
                <a:solidFill>
                  <a:prstClr val="black"/>
                </a:solidFill>
                <a:latin typeface="BourgeoisTRUBol" pitchFamily="2" charset="0"/>
              </a:rPr>
              <a:t>Prof. Dr. İrem Dikmen Toker ve Proje Destek Ofisi tarafından bilgilendirme yapıldı. </a:t>
            </a:r>
            <a:endParaRPr lang="tr-TR" b="1" i="1" dirty="0">
              <a:solidFill>
                <a:prstClr val="black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endParaRPr lang="tr-TR" b="1" dirty="0" smtClean="0">
              <a:solidFill>
                <a:prstClr val="black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r>
              <a:rPr lang="tr-TR" b="1" dirty="0" smtClean="0">
                <a:solidFill>
                  <a:prstClr val="black"/>
                </a:solidFill>
                <a:latin typeface="BourgeoisTRUBol" pitchFamily="2" charset="0"/>
              </a:rPr>
              <a:t>2. TOPLANTI: </a:t>
            </a:r>
            <a:r>
              <a:rPr lang="tr-TR" b="1" dirty="0" err="1" smtClean="0">
                <a:solidFill>
                  <a:prstClr val="black"/>
                </a:solidFill>
                <a:latin typeface="BourgeoisTRUBol" pitchFamily="2" charset="0"/>
              </a:rPr>
              <a:t>Teknokent</a:t>
            </a:r>
            <a:r>
              <a:rPr lang="tr-TR" b="1" dirty="0" smtClean="0">
                <a:solidFill>
                  <a:prstClr val="black"/>
                </a:solidFill>
                <a:latin typeface="BourgeoisTRUBol" pitchFamily="2" charset="0"/>
              </a:rPr>
              <a:t> firmalarıyla öğretim üyeleri arasında eşleştirme toplantısı. </a:t>
            </a:r>
            <a:r>
              <a:rPr lang="tr-TR" b="1" dirty="0">
                <a:solidFill>
                  <a:prstClr val="black"/>
                </a:solidFill>
                <a:latin typeface="BourgeoisTRUBol" pitchFamily="2" charset="0"/>
              </a:rPr>
              <a:t/>
            </a:r>
            <a:br>
              <a:rPr lang="tr-TR" b="1" dirty="0">
                <a:solidFill>
                  <a:prstClr val="black"/>
                </a:solidFill>
                <a:latin typeface="BourgeoisTRUBol" pitchFamily="2" charset="0"/>
              </a:rPr>
            </a:br>
            <a:r>
              <a:rPr lang="tr-TR" b="1" i="1" dirty="0">
                <a:solidFill>
                  <a:prstClr val="black"/>
                </a:solidFill>
                <a:latin typeface="BourgeoisTRUBol" pitchFamily="2" charset="0"/>
              </a:rPr>
              <a:t>16 Ocak </a:t>
            </a:r>
            <a:r>
              <a:rPr lang="tr-TR" b="1" i="1" dirty="0" smtClean="0">
                <a:solidFill>
                  <a:prstClr val="black"/>
                </a:solidFill>
                <a:latin typeface="BourgeoisTRUBol" pitchFamily="2" charset="0"/>
              </a:rPr>
              <a:t>2014 - </a:t>
            </a:r>
            <a:r>
              <a:rPr lang="en-US" b="1" i="1" dirty="0" smtClean="0">
                <a:solidFill>
                  <a:prstClr val="black"/>
                </a:solidFill>
                <a:latin typeface="BourgeoisTRUBol" pitchFamily="2" charset="0"/>
              </a:rPr>
              <a:t>KKM </a:t>
            </a:r>
            <a:r>
              <a:rPr lang="tr-TR" b="1" i="1" dirty="0">
                <a:solidFill>
                  <a:prstClr val="black"/>
                </a:solidFill>
                <a:latin typeface="BourgeoisTRUBol" pitchFamily="2" charset="0"/>
              </a:rPr>
              <a:t>C</a:t>
            </a:r>
            <a:r>
              <a:rPr lang="en-US" b="1" i="1" dirty="0">
                <a:solidFill>
                  <a:prstClr val="black"/>
                </a:solidFill>
                <a:latin typeface="BourgeoisTRUBol" pitchFamily="2" charset="0"/>
              </a:rPr>
              <a:t> </a:t>
            </a:r>
            <a:r>
              <a:rPr lang="en-US" b="1" i="1" dirty="0" err="1" smtClean="0">
                <a:solidFill>
                  <a:prstClr val="black"/>
                </a:solidFill>
                <a:latin typeface="BourgeoisTRUBol" pitchFamily="2" charset="0"/>
              </a:rPr>
              <a:t>Salonu</a:t>
            </a:r>
            <a:endParaRPr lang="tr-TR" b="1" i="1" dirty="0">
              <a:solidFill>
                <a:prstClr val="black"/>
              </a:solidFill>
              <a:latin typeface="BourgeoisTRUBol" pitchFamily="2" charset="0"/>
            </a:endParaRPr>
          </a:p>
        </p:txBody>
      </p:sp>
      <p:sp>
        <p:nvSpPr>
          <p:cNvPr id="25605" name="Rectangle 3"/>
          <p:cNvSpPr>
            <a:spLocks noChangeArrowheads="1"/>
          </p:cNvSpPr>
          <p:nvPr/>
        </p:nvSpPr>
        <p:spPr bwMode="auto">
          <a:xfrm>
            <a:off x="762000" y="1647825"/>
            <a:ext cx="8001000" cy="5334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tr-TR" sz="2800" b="1" dirty="0">
                <a:solidFill>
                  <a:srgbClr val="0F8BDA"/>
                </a:solidFill>
                <a:latin typeface="BourgeoisTRUUlt" pitchFamily="2" charset="0"/>
              </a:rPr>
              <a:t>ETKİNLİKLER</a:t>
            </a:r>
            <a:endParaRPr lang="tr-TR" b="1" dirty="0">
              <a:solidFill>
                <a:srgbClr val="0F8BDA"/>
              </a:solidFill>
              <a:latin typeface="BourgeoisTRUUlt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48330" y="1985752"/>
            <a:ext cx="748240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rgbClr val="0000FF"/>
              </a:buClr>
            </a:pPr>
            <a:r>
              <a:rPr lang="tr-TR" sz="2100" b="1" dirty="0" smtClean="0">
                <a:solidFill>
                  <a:srgbClr val="558ED5"/>
                </a:solidFill>
                <a:latin typeface="BourgeoisTRUBol" pitchFamily="2" charset="0"/>
              </a:rPr>
              <a:t>Horizon 2020 Eğitim </a:t>
            </a:r>
            <a:r>
              <a:rPr lang="tr-TR" sz="2100" b="1" dirty="0" smtClean="0">
                <a:solidFill>
                  <a:srgbClr val="558ED5"/>
                </a:solidFill>
                <a:latin typeface="BourgeoisTRUBol" pitchFamily="2" charset="0"/>
              </a:rPr>
              <a:t>Fakültesi Hazırlık Toplantıları</a:t>
            </a:r>
            <a:endParaRPr lang="en-US" sz="2100" b="1" dirty="0" smtClean="0">
              <a:solidFill>
                <a:srgbClr val="558ED5"/>
              </a:solidFill>
              <a:latin typeface="BourgeoisTRUBo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31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6" descr="8-Etkinlikler-V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4544" y="0"/>
            <a:ext cx="926465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6553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813E7443-D3DE-4BE3-8927-256A124D036D}" type="slidenum">
              <a:rPr lang="tr-TR">
                <a:solidFill>
                  <a:srgbClr val="898989"/>
                </a:solidFill>
              </a:rPr>
              <a:pPr/>
              <a:t>37</a:t>
            </a:fld>
            <a:endParaRPr lang="tr-TR">
              <a:solidFill>
                <a:srgbClr val="898989"/>
              </a:solidFill>
            </a:endParaRPr>
          </a:p>
        </p:txBody>
      </p:sp>
      <p:sp>
        <p:nvSpPr>
          <p:cNvPr id="25604" name="Rectangle 3"/>
          <p:cNvSpPr>
            <a:spLocks noChangeArrowheads="1"/>
          </p:cNvSpPr>
          <p:nvPr/>
        </p:nvSpPr>
        <p:spPr bwMode="auto">
          <a:xfrm>
            <a:off x="827088" y="2409825"/>
            <a:ext cx="8316912" cy="21717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endParaRPr lang="tr-TR" sz="1500" b="1" dirty="0">
              <a:solidFill>
                <a:prstClr val="black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endParaRPr lang="tr-TR" sz="1500" b="1" dirty="0">
              <a:solidFill>
                <a:prstClr val="black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r>
              <a:rPr lang="en-US" b="1" dirty="0" err="1">
                <a:solidFill>
                  <a:prstClr val="black"/>
                </a:solidFill>
                <a:latin typeface="BourgeoisTRUBol" pitchFamily="2" charset="0"/>
              </a:rPr>
              <a:t>Eğitim</a:t>
            </a:r>
            <a:r>
              <a:rPr lang="en-US" b="1" dirty="0">
                <a:solidFill>
                  <a:prstClr val="black"/>
                </a:solidFill>
                <a:latin typeface="BourgeoisTRUBol" pitchFamily="2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BourgeoisTRUBol" pitchFamily="2" charset="0"/>
              </a:rPr>
              <a:t>Fakültesi</a:t>
            </a:r>
            <a:endParaRPr lang="en-US" b="1" dirty="0">
              <a:solidFill>
                <a:prstClr val="black"/>
              </a:solidFill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</a:pPr>
            <a:r>
              <a:rPr lang="en-US" sz="1500" b="1" dirty="0">
                <a:solidFill>
                  <a:prstClr val="black"/>
                </a:solidFill>
                <a:latin typeface="BourgeoisTRUBol" pitchFamily="2" charset="0"/>
              </a:rPr>
              <a:t> </a:t>
            </a:r>
            <a:r>
              <a:rPr lang="en-US" sz="1500" b="1" dirty="0" smtClean="0">
                <a:solidFill>
                  <a:prstClr val="black"/>
                </a:solidFill>
                <a:latin typeface="BourgeoisTRUBol" pitchFamily="2" charset="0"/>
              </a:rPr>
              <a:t>         KKM B </a:t>
            </a:r>
            <a:r>
              <a:rPr lang="en-US" sz="1500" b="1" dirty="0" err="1" smtClean="0">
                <a:solidFill>
                  <a:prstClr val="black"/>
                </a:solidFill>
                <a:latin typeface="BourgeoisTRUBol" pitchFamily="2" charset="0"/>
              </a:rPr>
              <a:t>Salonu</a:t>
            </a:r>
            <a:r>
              <a:rPr lang="en-US" sz="1500" b="1" dirty="0" smtClean="0">
                <a:solidFill>
                  <a:prstClr val="black"/>
                </a:solidFill>
                <a:latin typeface="BourgeoisTRUBol" pitchFamily="2" charset="0"/>
              </a:rPr>
              <a:t> 27 Mart 2014</a:t>
            </a:r>
            <a:endParaRPr lang="tr-TR" sz="1500" b="1" dirty="0">
              <a:solidFill>
                <a:prstClr val="black"/>
              </a:solidFill>
              <a:latin typeface="BourgeoisTRUBol" pitchFamily="2" charset="0"/>
            </a:endParaRPr>
          </a:p>
        </p:txBody>
      </p:sp>
      <p:sp>
        <p:nvSpPr>
          <p:cNvPr id="25605" name="Rectangle 3"/>
          <p:cNvSpPr>
            <a:spLocks noChangeArrowheads="1"/>
          </p:cNvSpPr>
          <p:nvPr/>
        </p:nvSpPr>
        <p:spPr bwMode="auto">
          <a:xfrm>
            <a:off x="762000" y="1647825"/>
            <a:ext cx="8001000" cy="5334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tr-TR" sz="2800" b="1" dirty="0">
                <a:solidFill>
                  <a:srgbClr val="0F8BDA"/>
                </a:solidFill>
                <a:latin typeface="BourgeoisTRUUlt" pitchFamily="2" charset="0"/>
              </a:rPr>
              <a:t>ETKİNLİKLER</a:t>
            </a:r>
            <a:endParaRPr lang="tr-TR" b="1" dirty="0">
              <a:solidFill>
                <a:srgbClr val="0F8BDA"/>
              </a:solidFill>
              <a:latin typeface="BourgeoisTRUUlt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1999" y="2417976"/>
            <a:ext cx="3545781" cy="119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rgbClr val="0000FF"/>
              </a:buClr>
            </a:pPr>
            <a:r>
              <a:rPr lang="en-US" sz="2100" b="1" dirty="0">
                <a:solidFill>
                  <a:srgbClr val="558ED5"/>
                </a:solidFill>
                <a:latin typeface="BourgeoisTRUBol" pitchFamily="2" charset="0"/>
              </a:rPr>
              <a:t>PISA 2012 </a:t>
            </a:r>
            <a:r>
              <a:rPr lang="en-US" sz="2100" b="1" dirty="0" err="1">
                <a:solidFill>
                  <a:srgbClr val="558ED5"/>
                </a:solidFill>
                <a:latin typeface="BourgeoisTRUBol" pitchFamily="2" charset="0"/>
              </a:rPr>
              <a:t>Araştırması</a:t>
            </a:r>
            <a:r>
              <a:rPr lang="en-US" sz="2100" b="1" dirty="0">
                <a:solidFill>
                  <a:srgbClr val="558ED5"/>
                </a:solidFill>
                <a:latin typeface="BourgeoisTRUBol" pitchFamily="2" charset="0"/>
              </a:rPr>
              <a:t> </a:t>
            </a:r>
            <a:r>
              <a:rPr lang="en-US" sz="2100" b="1" dirty="0" err="1" smtClean="0">
                <a:solidFill>
                  <a:srgbClr val="558ED5"/>
                </a:solidFill>
                <a:latin typeface="BourgeoisTRUBol" pitchFamily="2" charset="0"/>
              </a:rPr>
              <a:t>Paneli</a:t>
            </a:r>
            <a:endParaRPr lang="en-US" sz="2100" b="1" dirty="0" smtClean="0">
              <a:solidFill>
                <a:srgbClr val="558ED5"/>
              </a:solidFill>
              <a:latin typeface="BourgeoisTRUBol" pitchFamily="2" charset="0"/>
            </a:endParaRPr>
          </a:p>
          <a:p>
            <a:pPr marL="342900" lvl="0" indent="-342900">
              <a:spcBef>
                <a:spcPct val="20000"/>
              </a:spcBef>
              <a:buClr>
                <a:srgbClr val="0000FF"/>
              </a:buClr>
            </a:pPr>
            <a:r>
              <a:rPr lang="tr-TR" sz="2100" b="1" dirty="0" smtClean="0">
                <a:solidFill>
                  <a:srgbClr val="558ED5"/>
                </a:solidFill>
                <a:latin typeface="BourgeoisTRUBol" pitchFamily="2" charset="0"/>
              </a:rPr>
              <a:t> </a:t>
            </a:r>
            <a:endParaRPr lang="en-US" sz="2100" b="1" dirty="0" smtClean="0">
              <a:solidFill>
                <a:srgbClr val="558ED5"/>
              </a:solidFill>
              <a:latin typeface="BourgeoisTRUBol" pitchFamily="2" charset="0"/>
            </a:endParaRPr>
          </a:p>
          <a:p>
            <a:pPr marL="342900" lvl="0" indent="-342900">
              <a:spcBef>
                <a:spcPct val="20000"/>
              </a:spcBef>
              <a:buClr>
                <a:srgbClr val="0000FF"/>
              </a:buClr>
            </a:pPr>
            <a:endParaRPr lang="tr-TR" sz="2100" b="1" dirty="0">
              <a:solidFill>
                <a:srgbClr val="558ED5"/>
              </a:solidFill>
              <a:latin typeface="BourgeoisTRUBo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01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6" descr="8-Etkinlikler-V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4544" y="0"/>
            <a:ext cx="926465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6553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813E7443-D3DE-4BE3-8927-256A124D036D}" type="slidenum">
              <a:rPr lang="tr-TR">
                <a:solidFill>
                  <a:srgbClr val="898989"/>
                </a:solidFill>
              </a:rPr>
              <a:pPr/>
              <a:t>38</a:t>
            </a:fld>
            <a:endParaRPr lang="tr-TR">
              <a:solidFill>
                <a:srgbClr val="898989"/>
              </a:solidFill>
            </a:endParaRPr>
          </a:p>
        </p:txBody>
      </p:sp>
      <p:sp>
        <p:nvSpPr>
          <p:cNvPr id="25604" name="Rectangle 3"/>
          <p:cNvSpPr>
            <a:spLocks noChangeArrowheads="1"/>
          </p:cNvSpPr>
          <p:nvPr/>
        </p:nvSpPr>
        <p:spPr bwMode="auto">
          <a:xfrm>
            <a:off x="762000" y="2409825"/>
            <a:ext cx="8382000" cy="21717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marL="342900" lvl="0" indent="-342900">
              <a:spcBef>
                <a:spcPct val="20000"/>
              </a:spcBef>
              <a:buClr>
                <a:srgbClr val="0000FF"/>
              </a:buClr>
            </a:pPr>
            <a:r>
              <a:rPr lang="en-US" sz="2100" b="1" dirty="0" err="1" smtClean="0">
                <a:solidFill>
                  <a:srgbClr val="558ED5"/>
                </a:solidFill>
                <a:latin typeface="BourgeoisTRUBol" pitchFamily="2" charset="0"/>
              </a:rPr>
              <a:t>Köy</a:t>
            </a:r>
            <a:r>
              <a:rPr lang="en-US" sz="2100" b="1" dirty="0" smtClean="0">
                <a:solidFill>
                  <a:srgbClr val="558ED5"/>
                </a:solidFill>
                <a:latin typeface="BourgeoisTRUBol" pitchFamily="2" charset="0"/>
              </a:rPr>
              <a:t> </a:t>
            </a:r>
            <a:r>
              <a:rPr lang="en-US" sz="2100" b="1" dirty="0" err="1" smtClean="0">
                <a:solidFill>
                  <a:srgbClr val="558ED5"/>
                </a:solidFill>
                <a:latin typeface="BourgeoisTRUBol" pitchFamily="2" charset="0"/>
              </a:rPr>
              <a:t>Enstitüleri’nden</a:t>
            </a:r>
            <a:r>
              <a:rPr lang="en-US" sz="2100" b="1" dirty="0" smtClean="0">
                <a:solidFill>
                  <a:srgbClr val="558ED5"/>
                </a:solidFill>
                <a:latin typeface="BourgeoisTRUBol" pitchFamily="2" charset="0"/>
              </a:rPr>
              <a:t> </a:t>
            </a:r>
            <a:r>
              <a:rPr lang="en-US" sz="2100" b="1" dirty="0" err="1" smtClean="0">
                <a:solidFill>
                  <a:srgbClr val="558ED5"/>
                </a:solidFill>
                <a:latin typeface="BourgeoisTRUBol" pitchFamily="2" charset="0"/>
              </a:rPr>
              <a:t>Günümüze</a:t>
            </a:r>
            <a:endParaRPr lang="en-US" sz="2100" b="1" dirty="0" smtClean="0">
              <a:solidFill>
                <a:srgbClr val="558ED5"/>
              </a:solidFill>
              <a:latin typeface="BourgeoisTRUBol" pitchFamily="2" charset="0"/>
            </a:endParaRPr>
          </a:p>
          <a:p>
            <a:pPr marL="342900" lvl="0" indent="-342900">
              <a:spcBef>
                <a:spcPct val="20000"/>
              </a:spcBef>
              <a:buClr>
                <a:srgbClr val="0000FF"/>
              </a:buClr>
            </a:pPr>
            <a:endParaRPr lang="en-US" sz="2100" b="1" dirty="0" smtClean="0">
              <a:solidFill>
                <a:srgbClr val="558ED5"/>
              </a:solidFill>
              <a:latin typeface="BourgeoisTRUBol" pitchFamily="2" charset="0"/>
            </a:endParaRPr>
          </a:p>
          <a:p>
            <a:pPr marL="342900" lvl="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r>
              <a:rPr lang="en-US" b="1" dirty="0" err="1">
                <a:latin typeface="BourgeoisTRUBol" pitchFamily="2" charset="0"/>
              </a:rPr>
              <a:t>Eğitim</a:t>
            </a:r>
            <a:r>
              <a:rPr lang="en-US" b="1" dirty="0">
                <a:latin typeface="BourgeoisTRUBol" pitchFamily="2" charset="0"/>
              </a:rPr>
              <a:t> </a:t>
            </a:r>
            <a:r>
              <a:rPr lang="en-US" b="1" dirty="0" err="1">
                <a:latin typeface="BourgeoisTRUBol" pitchFamily="2" charset="0"/>
              </a:rPr>
              <a:t>Fakültesi</a:t>
            </a:r>
            <a:r>
              <a:rPr lang="en-US" b="1" dirty="0">
                <a:latin typeface="BourgeoisTRUBol" pitchFamily="2" charset="0"/>
              </a:rPr>
              <a:t>  </a:t>
            </a:r>
            <a:r>
              <a:rPr lang="en-US" b="1" dirty="0" err="1">
                <a:latin typeface="BourgeoisTRUBol" pitchFamily="2" charset="0"/>
              </a:rPr>
              <a:t>ve</a:t>
            </a:r>
            <a:r>
              <a:rPr lang="en-US" b="1" dirty="0">
                <a:latin typeface="BourgeoisTRUBol" pitchFamily="2" charset="0"/>
              </a:rPr>
              <a:t> </a:t>
            </a:r>
            <a:r>
              <a:rPr lang="en-US" b="1" dirty="0" err="1">
                <a:latin typeface="BourgeoisTRUBol" pitchFamily="2" charset="0"/>
              </a:rPr>
              <a:t>Yeni</a:t>
            </a:r>
            <a:r>
              <a:rPr lang="en-US" b="1" dirty="0">
                <a:latin typeface="BourgeoisTRUBol" pitchFamily="2" charset="0"/>
              </a:rPr>
              <a:t> </a:t>
            </a:r>
            <a:r>
              <a:rPr lang="en-US" b="1" dirty="0" err="1">
                <a:latin typeface="BourgeoisTRUBol" pitchFamily="2" charset="0"/>
              </a:rPr>
              <a:t>Kuşak</a:t>
            </a:r>
            <a:r>
              <a:rPr lang="en-US" b="1" dirty="0">
                <a:latin typeface="BourgeoisTRUBol" pitchFamily="2" charset="0"/>
              </a:rPr>
              <a:t> </a:t>
            </a:r>
            <a:r>
              <a:rPr lang="en-US" b="1" dirty="0" err="1">
                <a:latin typeface="BourgeoisTRUBol" pitchFamily="2" charset="0"/>
              </a:rPr>
              <a:t>Köy</a:t>
            </a:r>
            <a:r>
              <a:rPr lang="en-US" b="1" dirty="0">
                <a:latin typeface="BourgeoisTRUBol" pitchFamily="2" charset="0"/>
              </a:rPr>
              <a:t> </a:t>
            </a:r>
            <a:r>
              <a:rPr lang="en-US" b="1" dirty="0" err="1" smtClean="0">
                <a:latin typeface="BourgeoisTRUBol" pitchFamily="2" charset="0"/>
              </a:rPr>
              <a:t>Enstitüleri</a:t>
            </a:r>
            <a:r>
              <a:rPr lang="en-US" b="1" dirty="0" smtClean="0">
                <a:latin typeface="BourgeoisTRUBol" pitchFamily="2" charset="0"/>
              </a:rPr>
              <a:t> </a:t>
            </a:r>
            <a:r>
              <a:rPr lang="en-US" b="1" dirty="0" err="1">
                <a:latin typeface="BourgeoisTRUBol" pitchFamily="2" charset="0"/>
              </a:rPr>
              <a:t>Derneği</a:t>
            </a:r>
            <a:r>
              <a:rPr lang="tr-TR" b="1" dirty="0">
                <a:latin typeface="BourgeoisTRUBol" pitchFamily="2" charset="0"/>
              </a:rPr>
              <a:t> </a:t>
            </a:r>
          </a:p>
          <a:p>
            <a:pPr lvl="0">
              <a:spcBef>
                <a:spcPct val="20000"/>
              </a:spcBef>
              <a:buClr>
                <a:schemeClr val="hlink"/>
              </a:buClr>
            </a:pPr>
            <a:r>
              <a:rPr lang="tr-TR" b="1" dirty="0">
                <a:solidFill>
                  <a:prstClr val="black"/>
                </a:solidFill>
                <a:latin typeface="BourgeoisTRUBol" pitchFamily="2" charset="0"/>
              </a:rPr>
              <a:t>         </a:t>
            </a:r>
            <a:r>
              <a:rPr lang="en-US" sz="1500" b="1" dirty="0" smtClean="0">
                <a:latin typeface="BourgeoisTRUBol" pitchFamily="2" charset="0"/>
              </a:rPr>
              <a:t>KKM </a:t>
            </a:r>
            <a:r>
              <a:rPr lang="en-US" sz="1500" b="1" dirty="0">
                <a:latin typeface="BourgeoisTRUBol" pitchFamily="2" charset="0"/>
              </a:rPr>
              <a:t>B </a:t>
            </a:r>
            <a:r>
              <a:rPr lang="en-US" sz="1500" b="1" dirty="0" err="1">
                <a:latin typeface="BourgeoisTRUBol" pitchFamily="2" charset="0"/>
              </a:rPr>
              <a:t>Salonu</a:t>
            </a:r>
            <a:r>
              <a:rPr lang="en-US" sz="1500" b="1" dirty="0">
                <a:latin typeface="BourgeoisTRUBol" pitchFamily="2" charset="0"/>
              </a:rPr>
              <a:t>  17 Nisan 2014</a:t>
            </a:r>
            <a:r>
              <a:rPr lang="tr-TR" sz="1500" b="1" dirty="0">
                <a:latin typeface="BourgeoisTRUBol" pitchFamily="2" charset="0"/>
              </a:rPr>
              <a:t> </a:t>
            </a:r>
          </a:p>
          <a:p>
            <a:pPr marL="342900" lvl="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endParaRPr lang="tr-TR" b="1" dirty="0">
              <a:solidFill>
                <a:prstClr val="black"/>
              </a:solidFill>
              <a:latin typeface="BourgeoisTRUBol" pitchFamily="2" charset="0"/>
            </a:endParaRPr>
          </a:p>
          <a:p>
            <a:pPr marL="342900" lvl="0" indent="-342900">
              <a:spcBef>
                <a:spcPct val="20000"/>
              </a:spcBef>
              <a:buClr>
                <a:srgbClr val="0000FF"/>
              </a:buClr>
            </a:pPr>
            <a:endParaRPr lang="en-US" sz="2100" b="1" dirty="0">
              <a:solidFill>
                <a:srgbClr val="558ED5"/>
              </a:solidFill>
              <a:latin typeface="BourgeoisTRUBol" pitchFamily="2" charset="0"/>
            </a:endParaRPr>
          </a:p>
          <a:p>
            <a:pPr marL="342900" lvl="0" indent="-342900">
              <a:spcBef>
                <a:spcPct val="20000"/>
              </a:spcBef>
              <a:buClr>
                <a:srgbClr val="0000FF"/>
              </a:buClr>
            </a:pPr>
            <a:r>
              <a:rPr lang="tr-TR" sz="2100" b="1" dirty="0" smtClean="0">
                <a:solidFill>
                  <a:srgbClr val="558ED5"/>
                </a:solidFill>
                <a:latin typeface="BourgeoisTRUBol" pitchFamily="2" charset="0"/>
              </a:rPr>
              <a:t> </a:t>
            </a:r>
            <a:endParaRPr lang="tr-TR" sz="2100" b="1" dirty="0">
              <a:solidFill>
                <a:srgbClr val="558ED5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endParaRPr lang="tr-TR" sz="1500" b="1" dirty="0">
              <a:solidFill>
                <a:prstClr val="black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endParaRPr lang="tr-TR" sz="1500" b="1" dirty="0">
              <a:solidFill>
                <a:prstClr val="black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endParaRPr lang="tr-TR" sz="1500" b="1" dirty="0">
              <a:solidFill>
                <a:prstClr val="black"/>
              </a:solidFill>
              <a:latin typeface="BourgeoisTRUBol" pitchFamily="2" charset="0"/>
            </a:endParaRPr>
          </a:p>
        </p:txBody>
      </p:sp>
      <p:sp>
        <p:nvSpPr>
          <p:cNvPr id="25605" name="Rectangle 3"/>
          <p:cNvSpPr>
            <a:spLocks noChangeArrowheads="1"/>
          </p:cNvSpPr>
          <p:nvPr/>
        </p:nvSpPr>
        <p:spPr bwMode="auto">
          <a:xfrm>
            <a:off x="762000" y="1647825"/>
            <a:ext cx="8001000" cy="5334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tr-TR" sz="2800" b="1" dirty="0">
                <a:solidFill>
                  <a:srgbClr val="0F8BDA"/>
                </a:solidFill>
                <a:latin typeface="BourgeoisTRUUlt" pitchFamily="2" charset="0"/>
              </a:rPr>
              <a:t>ETKİNLİKLER</a:t>
            </a:r>
            <a:endParaRPr lang="tr-TR" b="1" dirty="0">
              <a:solidFill>
                <a:srgbClr val="0F8BDA"/>
              </a:solidFill>
              <a:latin typeface="BourgeoisTRUUl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14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6" descr="8-Etkinlikler-V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4544" y="0"/>
            <a:ext cx="926465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6553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813E7443-D3DE-4BE3-8927-256A124D036D}" type="slidenum">
              <a:rPr lang="tr-TR">
                <a:solidFill>
                  <a:srgbClr val="898989"/>
                </a:solidFill>
              </a:rPr>
              <a:pPr/>
              <a:t>39</a:t>
            </a:fld>
            <a:endParaRPr lang="tr-TR">
              <a:solidFill>
                <a:srgbClr val="898989"/>
              </a:solidFill>
            </a:endParaRPr>
          </a:p>
        </p:txBody>
      </p:sp>
      <p:sp>
        <p:nvSpPr>
          <p:cNvPr id="25604" name="Rectangle 3"/>
          <p:cNvSpPr>
            <a:spLocks noChangeArrowheads="1"/>
          </p:cNvSpPr>
          <p:nvPr/>
        </p:nvSpPr>
        <p:spPr bwMode="auto">
          <a:xfrm>
            <a:off x="762000" y="2409825"/>
            <a:ext cx="8382000" cy="21717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FF"/>
              </a:buClr>
            </a:pPr>
            <a:r>
              <a:rPr lang="en-US" sz="2100" b="1" dirty="0" smtClean="0">
                <a:solidFill>
                  <a:srgbClr val="558ED5"/>
                </a:solidFill>
                <a:latin typeface="BourgeoisTRUBol" pitchFamily="2" charset="0"/>
              </a:rPr>
              <a:t>MEB </a:t>
            </a:r>
            <a:r>
              <a:rPr lang="en-US" sz="2100" b="1" dirty="0" err="1" smtClean="0">
                <a:solidFill>
                  <a:srgbClr val="558ED5"/>
                </a:solidFill>
                <a:latin typeface="BourgeoisTRUBol" pitchFamily="2" charset="0"/>
              </a:rPr>
              <a:t>Mevzuatı</a:t>
            </a:r>
            <a:r>
              <a:rPr lang="en-US" sz="2100" b="1" dirty="0" smtClean="0">
                <a:solidFill>
                  <a:srgbClr val="558ED5"/>
                </a:solidFill>
                <a:latin typeface="BourgeoisTRUBol" pitchFamily="2" charset="0"/>
              </a:rPr>
              <a:t> </a:t>
            </a:r>
            <a:r>
              <a:rPr lang="en-US" sz="2100" b="1" dirty="0" err="1" smtClean="0">
                <a:solidFill>
                  <a:srgbClr val="558ED5"/>
                </a:solidFill>
                <a:latin typeface="BourgeoisTRUBol" pitchFamily="2" charset="0"/>
              </a:rPr>
              <a:t>ve</a:t>
            </a:r>
            <a:r>
              <a:rPr lang="en-US" sz="2100" b="1" dirty="0" smtClean="0">
                <a:solidFill>
                  <a:srgbClr val="558ED5"/>
                </a:solidFill>
                <a:latin typeface="BourgeoisTRUBol" pitchFamily="2" charset="0"/>
              </a:rPr>
              <a:t> </a:t>
            </a:r>
            <a:r>
              <a:rPr lang="en-US" sz="2100" b="1" dirty="0" err="1" smtClean="0">
                <a:solidFill>
                  <a:srgbClr val="558ED5"/>
                </a:solidFill>
                <a:latin typeface="BourgeoisTRUBol" pitchFamily="2" charset="0"/>
              </a:rPr>
              <a:t>Öğretmenlerin</a:t>
            </a:r>
            <a:r>
              <a:rPr lang="en-US" sz="2100" b="1" dirty="0" smtClean="0">
                <a:solidFill>
                  <a:srgbClr val="558ED5"/>
                </a:solidFill>
                <a:latin typeface="BourgeoisTRUBol" pitchFamily="2" charset="0"/>
              </a:rPr>
              <a:t> </a:t>
            </a:r>
            <a:r>
              <a:rPr lang="en-US" sz="2100" b="1" dirty="0" err="1" smtClean="0">
                <a:solidFill>
                  <a:srgbClr val="558ED5"/>
                </a:solidFill>
                <a:latin typeface="BourgeoisTRUBol" pitchFamily="2" charset="0"/>
              </a:rPr>
              <a:t>Özlük</a:t>
            </a:r>
            <a:r>
              <a:rPr lang="en-US" sz="2100" b="1" dirty="0" smtClean="0">
                <a:solidFill>
                  <a:srgbClr val="558ED5"/>
                </a:solidFill>
                <a:latin typeface="BourgeoisTRUBol" pitchFamily="2" charset="0"/>
              </a:rPr>
              <a:t> </a:t>
            </a:r>
            <a:r>
              <a:rPr lang="en-US" sz="2100" b="1" dirty="0" err="1" smtClean="0">
                <a:solidFill>
                  <a:srgbClr val="558ED5"/>
                </a:solidFill>
                <a:latin typeface="BourgeoisTRUBol" pitchFamily="2" charset="0"/>
              </a:rPr>
              <a:t>Hakları</a:t>
            </a:r>
            <a:endParaRPr lang="en-US" sz="2100" b="1" dirty="0" smtClean="0">
              <a:solidFill>
                <a:srgbClr val="558ED5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</a:pPr>
            <a:endParaRPr lang="en-US" sz="2100" b="1" dirty="0" smtClean="0">
              <a:solidFill>
                <a:srgbClr val="558ED5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r>
              <a:rPr lang="en-US" b="1" dirty="0" err="1" smtClean="0">
                <a:solidFill>
                  <a:prstClr val="black"/>
                </a:solidFill>
                <a:latin typeface="BourgeoisTRUBol" pitchFamily="2" charset="0"/>
              </a:rPr>
              <a:t>Yabancı</a:t>
            </a:r>
            <a:r>
              <a:rPr lang="en-US" b="1" dirty="0" smtClean="0">
                <a:solidFill>
                  <a:prstClr val="black"/>
                </a:solidFill>
                <a:latin typeface="BourgeoisTRUBol" pitchFamily="2" charset="0"/>
              </a:rPr>
              <a:t> Diller </a:t>
            </a:r>
            <a:r>
              <a:rPr lang="en-US" b="1" dirty="0" err="1" smtClean="0">
                <a:solidFill>
                  <a:prstClr val="black"/>
                </a:solidFill>
                <a:latin typeface="BourgeoisTRUBol" pitchFamily="2" charset="0"/>
              </a:rPr>
              <a:t>Eğitimi</a:t>
            </a:r>
            <a:r>
              <a:rPr lang="en-US" b="1" dirty="0" smtClean="0">
                <a:solidFill>
                  <a:prstClr val="black"/>
                </a:solidFill>
                <a:latin typeface="BourgeoisTRUBol" pitchFamily="2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BourgeoisTRUBol" pitchFamily="2" charset="0"/>
              </a:rPr>
              <a:t>Bölümü</a:t>
            </a:r>
            <a:r>
              <a:rPr lang="en-US" b="1" dirty="0" smtClean="0">
                <a:solidFill>
                  <a:prstClr val="black"/>
                </a:solidFill>
                <a:latin typeface="BourgeoisTRUBol" pitchFamily="2" charset="0"/>
              </a:rPr>
              <a:t> </a:t>
            </a:r>
            <a:r>
              <a:rPr lang="tr-TR" b="1" dirty="0" smtClean="0">
                <a:solidFill>
                  <a:prstClr val="black"/>
                </a:solidFill>
                <a:latin typeface="BourgeoisTRUBol" pitchFamily="2" charset="0"/>
              </a:rPr>
              <a:t> </a:t>
            </a:r>
            <a:endParaRPr lang="tr-TR" b="1" dirty="0">
              <a:solidFill>
                <a:prstClr val="black"/>
              </a:solidFill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</a:pPr>
            <a:r>
              <a:rPr lang="tr-TR" b="1" dirty="0">
                <a:solidFill>
                  <a:prstClr val="black"/>
                </a:solidFill>
                <a:latin typeface="BourgeoisTRUBol" pitchFamily="2" charset="0"/>
              </a:rPr>
              <a:t>         </a:t>
            </a:r>
            <a:r>
              <a:rPr lang="en-US" sz="1500" b="1" dirty="0" smtClean="0">
                <a:solidFill>
                  <a:prstClr val="black"/>
                </a:solidFill>
                <a:latin typeface="BourgeoisTRUBol" pitchFamily="2" charset="0"/>
              </a:rPr>
              <a:t>EFA-01  -  25 </a:t>
            </a:r>
            <a:r>
              <a:rPr lang="en-US" sz="1500" b="1" dirty="0">
                <a:solidFill>
                  <a:prstClr val="black"/>
                </a:solidFill>
                <a:latin typeface="BourgeoisTRUBol" pitchFamily="2" charset="0"/>
              </a:rPr>
              <a:t>Nisan 2014</a:t>
            </a:r>
            <a:r>
              <a:rPr lang="tr-TR" sz="1500" b="1" dirty="0">
                <a:solidFill>
                  <a:prstClr val="black"/>
                </a:solidFill>
                <a:latin typeface="BourgeoisTRUBol" pitchFamily="2" charset="0"/>
              </a:rPr>
              <a:t> </a:t>
            </a: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endParaRPr lang="tr-TR" b="1" dirty="0">
              <a:solidFill>
                <a:prstClr val="black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</a:pPr>
            <a:endParaRPr lang="en-US" sz="2100" b="1" dirty="0">
              <a:solidFill>
                <a:srgbClr val="558ED5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</a:pPr>
            <a:r>
              <a:rPr lang="tr-TR" sz="2100" b="1" dirty="0" smtClean="0">
                <a:solidFill>
                  <a:srgbClr val="558ED5"/>
                </a:solidFill>
                <a:latin typeface="BourgeoisTRUBol" pitchFamily="2" charset="0"/>
              </a:rPr>
              <a:t> </a:t>
            </a:r>
            <a:endParaRPr lang="tr-TR" sz="2100" b="1" dirty="0">
              <a:solidFill>
                <a:srgbClr val="558ED5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endParaRPr lang="tr-TR" sz="1500" b="1" dirty="0">
              <a:solidFill>
                <a:prstClr val="black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endParaRPr lang="tr-TR" sz="1500" b="1" dirty="0">
              <a:solidFill>
                <a:prstClr val="black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endParaRPr lang="tr-TR" sz="1500" b="1" dirty="0">
              <a:solidFill>
                <a:prstClr val="black"/>
              </a:solidFill>
              <a:latin typeface="BourgeoisTRUBol" pitchFamily="2" charset="0"/>
            </a:endParaRPr>
          </a:p>
        </p:txBody>
      </p:sp>
      <p:sp>
        <p:nvSpPr>
          <p:cNvPr id="25605" name="Rectangle 3"/>
          <p:cNvSpPr>
            <a:spLocks noChangeArrowheads="1"/>
          </p:cNvSpPr>
          <p:nvPr/>
        </p:nvSpPr>
        <p:spPr bwMode="auto">
          <a:xfrm>
            <a:off x="762000" y="1647825"/>
            <a:ext cx="8001000" cy="5334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tr-TR" sz="2800" b="1" dirty="0">
                <a:solidFill>
                  <a:srgbClr val="0F8BDA"/>
                </a:solidFill>
                <a:latin typeface="BourgeoisTRUUlt" pitchFamily="2" charset="0"/>
              </a:rPr>
              <a:t>ETKİNLİKLER</a:t>
            </a:r>
            <a:endParaRPr lang="tr-TR" b="1" dirty="0">
              <a:solidFill>
                <a:srgbClr val="0F8BDA"/>
              </a:solidFill>
              <a:latin typeface="BourgeoisTRUUl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69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30" descr="1-Atamalar-V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44" y="0"/>
            <a:ext cx="926465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6553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5DE0C452-166A-4FD0-A38C-63F876A07879}" type="slidenum">
              <a:rPr lang="tr-TR">
                <a:solidFill>
                  <a:srgbClr val="898989"/>
                </a:solidFill>
              </a:rPr>
              <a:pPr/>
              <a:t>4</a:t>
            </a:fld>
            <a:endParaRPr lang="tr-TR">
              <a:solidFill>
                <a:srgbClr val="898989"/>
              </a:solidFill>
            </a:endParaRPr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827088" y="2636912"/>
            <a:ext cx="8102576" cy="3835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endParaRPr lang="en-US" sz="1500" b="1" dirty="0">
              <a:solidFill>
                <a:srgbClr val="000000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r>
              <a:rPr lang="en-US" b="1" dirty="0" err="1" smtClean="0">
                <a:solidFill>
                  <a:prstClr val="black"/>
                </a:solidFill>
                <a:latin typeface="BourgeoisTRUBol" pitchFamily="2" charset="0"/>
              </a:rPr>
              <a:t>Doç</a:t>
            </a:r>
            <a:r>
              <a:rPr lang="en-US" b="1" dirty="0" smtClean="0">
                <a:solidFill>
                  <a:prstClr val="black"/>
                </a:solidFill>
                <a:latin typeface="BourgeoisTRUBol" pitchFamily="2" charset="0"/>
              </a:rPr>
              <a:t>. Dr. </a:t>
            </a:r>
            <a:r>
              <a:rPr lang="en-US" b="1" dirty="0" err="1" smtClean="0">
                <a:solidFill>
                  <a:prstClr val="black"/>
                </a:solidFill>
                <a:latin typeface="BourgeoisTRUBol" pitchFamily="2" charset="0"/>
              </a:rPr>
              <a:t>Cennet</a:t>
            </a:r>
            <a:r>
              <a:rPr lang="en-US" b="1" dirty="0" smtClean="0">
                <a:solidFill>
                  <a:prstClr val="black"/>
                </a:solidFill>
                <a:latin typeface="BourgeoisTRUBol" pitchFamily="2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BourgeoisTRUBol" pitchFamily="2" charset="0"/>
              </a:rPr>
              <a:t>Engin</a:t>
            </a:r>
            <a:r>
              <a:rPr lang="en-US" b="1" dirty="0" smtClean="0">
                <a:solidFill>
                  <a:prstClr val="black"/>
                </a:solidFill>
                <a:latin typeface="BourgeoisTRUBol" pitchFamily="2" charset="0"/>
              </a:rPr>
              <a:t> DEMİR  -  25.09.2013                               </a:t>
            </a:r>
            <a:endParaRPr lang="en-US" sz="1500" b="1" dirty="0">
              <a:solidFill>
                <a:srgbClr val="000000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endParaRPr lang="en-US" b="1" dirty="0">
              <a:solidFill>
                <a:prstClr val="black"/>
              </a:solidFill>
              <a:latin typeface="BourgeoisTRUBol" pitchFamily="2" charset="0"/>
            </a:endParaRPr>
          </a:p>
          <a:p>
            <a:pPr lvl="0">
              <a:spcBef>
                <a:spcPct val="20000"/>
              </a:spcBef>
              <a:buClr>
                <a:srgbClr val="0000FF"/>
              </a:buClr>
            </a:pPr>
            <a:endParaRPr lang="tr-TR" b="1" dirty="0">
              <a:solidFill>
                <a:srgbClr val="000000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endParaRPr lang="tr-TR" b="1" dirty="0" smtClean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5125" name="Rectangle 3"/>
          <p:cNvSpPr>
            <a:spLocks noChangeArrowheads="1"/>
          </p:cNvSpPr>
          <p:nvPr/>
        </p:nvSpPr>
        <p:spPr bwMode="auto">
          <a:xfrm>
            <a:off x="642910" y="1571612"/>
            <a:ext cx="8215370" cy="10653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en-US" sz="2800" b="1" dirty="0" smtClean="0">
                <a:solidFill>
                  <a:srgbClr val="0F8BDA"/>
                </a:solidFill>
                <a:latin typeface="BourgeoisTRUUlt" pitchFamily="2" charset="0"/>
              </a:rPr>
              <a:t>     </a:t>
            </a:r>
            <a:r>
              <a:rPr lang="tr-TR" sz="2800" b="1" dirty="0" smtClean="0">
                <a:solidFill>
                  <a:srgbClr val="0F8BDA"/>
                </a:solidFill>
                <a:latin typeface="BourgeoisTRUUlt" pitchFamily="2" charset="0"/>
              </a:rPr>
              <a:t>FAKÜLTE YÖNETİM KURULU ÜYELİĞİNE YAPILAN ATAMALAR</a:t>
            </a:r>
            <a:endParaRPr lang="tr-TR" b="1" dirty="0">
              <a:solidFill>
                <a:srgbClr val="0F8BDA"/>
              </a:solidFill>
              <a:latin typeface="BourgeoisTRUUl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6" descr="8-Etkinlikler-V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4544" y="0"/>
            <a:ext cx="926465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6553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813E7443-D3DE-4BE3-8927-256A124D036D}" type="slidenum">
              <a:rPr lang="tr-TR">
                <a:solidFill>
                  <a:srgbClr val="898989"/>
                </a:solidFill>
              </a:rPr>
              <a:pPr/>
              <a:t>40</a:t>
            </a:fld>
            <a:endParaRPr lang="tr-TR">
              <a:solidFill>
                <a:srgbClr val="898989"/>
              </a:solidFill>
            </a:endParaRPr>
          </a:p>
        </p:txBody>
      </p:sp>
      <p:sp>
        <p:nvSpPr>
          <p:cNvPr id="25604" name="Rectangle 3"/>
          <p:cNvSpPr>
            <a:spLocks noChangeArrowheads="1"/>
          </p:cNvSpPr>
          <p:nvPr/>
        </p:nvSpPr>
        <p:spPr bwMode="auto">
          <a:xfrm>
            <a:off x="762000" y="2409825"/>
            <a:ext cx="8382000" cy="21717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marL="342900" lvl="0" indent="-342900">
              <a:spcBef>
                <a:spcPct val="20000"/>
              </a:spcBef>
              <a:buClr>
                <a:srgbClr val="0000FF"/>
              </a:buClr>
            </a:pPr>
            <a:r>
              <a:rPr lang="en-US" sz="2100" b="1" dirty="0" err="1" smtClean="0">
                <a:solidFill>
                  <a:srgbClr val="558ED5"/>
                </a:solidFill>
                <a:latin typeface="BourgeoisTRUBol" pitchFamily="2" charset="0"/>
              </a:rPr>
              <a:t>Makarna</a:t>
            </a:r>
            <a:r>
              <a:rPr lang="en-US" sz="2100" b="1" dirty="0" smtClean="0">
                <a:solidFill>
                  <a:srgbClr val="558ED5"/>
                </a:solidFill>
                <a:latin typeface="BourgeoisTRUBol" pitchFamily="2" charset="0"/>
              </a:rPr>
              <a:t> </a:t>
            </a:r>
            <a:r>
              <a:rPr lang="en-US" sz="2100" b="1" dirty="0" err="1" smtClean="0">
                <a:solidFill>
                  <a:srgbClr val="558ED5"/>
                </a:solidFill>
                <a:latin typeface="BourgeoisTRUBol" pitchFamily="2" charset="0"/>
              </a:rPr>
              <a:t>Günü</a:t>
            </a:r>
            <a:r>
              <a:rPr lang="en-US" sz="2100" b="1" dirty="0" smtClean="0">
                <a:solidFill>
                  <a:srgbClr val="558ED5"/>
                </a:solidFill>
                <a:latin typeface="BourgeoisTRUBol" pitchFamily="2" charset="0"/>
              </a:rPr>
              <a:t> </a:t>
            </a:r>
          </a:p>
          <a:p>
            <a:pPr marL="342900" lvl="0" indent="-342900">
              <a:spcBef>
                <a:spcPct val="20000"/>
              </a:spcBef>
              <a:buClr>
                <a:srgbClr val="0000FF"/>
              </a:buClr>
            </a:pPr>
            <a:endParaRPr lang="en-US" sz="2100" b="1" dirty="0" smtClean="0">
              <a:solidFill>
                <a:srgbClr val="558ED5"/>
              </a:solidFill>
              <a:latin typeface="BourgeoisTRUBol" pitchFamily="2" charset="0"/>
            </a:endParaRPr>
          </a:p>
          <a:p>
            <a:pPr marL="342900" lvl="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r>
              <a:rPr lang="en-US" b="1" dirty="0" err="1">
                <a:latin typeface="BourgeoisTRUBol" pitchFamily="2" charset="0"/>
              </a:rPr>
              <a:t>Eğitim</a:t>
            </a:r>
            <a:r>
              <a:rPr lang="en-US" b="1" dirty="0">
                <a:latin typeface="BourgeoisTRUBol" pitchFamily="2" charset="0"/>
              </a:rPr>
              <a:t> </a:t>
            </a:r>
            <a:r>
              <a:rPr lang="en-US" b="1" dirty="0" err="1">
                <a:latin typeface="BourgeoisTRUBol" pitchFamily="2" charset="0"/>
              </a:rPr>
              <a:t>Fakültesi</a:t>
            </a:r>
            <a:r>
              <a:rPr lang="en-US" b="1" dirty="0">
                <a:latin typeface="BourgeoisTRUBol" pitchFamily="2" charset="0"/>
              </a:rPr>
              <a:t> </a:t>
            </a:r>
            <a:endParaRPr lang="en-US" b="1" dirty="0" smtClean="0">
              <a:latin typeface="BourgeoisTRUBol" pitchFamily="2" charset="0"/>
            </a:endParaRPr>
          </a:p>
          <a:p>
            <a:pPr lvl="0">
              <a:spcBef>
                <a:spcPct val="20000"/>
              </a:spcBef>
              <a:buClr>
                <a:srgbClr val="0000FF"/>
              </a:buClr>
            </a:pPr>
            <a:r>
              <a:rPr lang="en-US" sz="1500" b="1" dirty="0">
                <a:latin typeface="BourgeoisTRUBol" pitchFamily="2" charset="0"/>
              </a:rPr>
              <a:t> </a:t>
            </a:r>
            <a:r>
              <a:rPr lang="en-US" sz="1500" b="1" dirty="0" smtClean="0">
                <a:latin typeface="BourgeoisTRUBol" pitchFamily="2" charset="0"/>
              </a:rPr>
              <a:t>         A </a:t>
            </a:r>
            <a:r>
              <a:rPr lang="en-US" sz="1500" b="1" dirty="0" err="1" smtClean="0">
                <a:latin typeface="BourgeoisTRUBol" pitchFamily="2" charset="0"/>
              </a:rPr>
              <a:t>Binası</a:t>
            </a:r>
            <a:r>
              <a:rPr lang="en-US" sz="1500" b="1" dirty="0" smtClean="0">
                <a:latin typeface="BourgeoisTRUBol" pitchFamily="2" charset="0"/>
              </a:rPr>
              <a:t> </a:t>
            </a:r>
            <a:r>
              <a:rPr lang="en-US" sz="1500" b="1" dirty="0" err="1" smtClean="0">
                <a:latin typeface="BourgeoisTRUBol" pitchFamily="2" charset="0"/>
              </a:rPr>
              <a:t>Girişi</a:t>
            </a:r>
            <a:r>
              <a:rPr lang="en-US" sz="1500" b="1" dirty="0" smtClean="0">
                <a:latin typeface="BourgeoisTRUBol" pitchFamily="2" charset="0"/>
              </a:rPr>
              <a:t>   - 12 </a:t>
            </a:r>
            <a:r>
              <a:rPr lang="en-US" sz="1500" b="1" dirty="0" err="1" smtClean="0">
                <a:latin typeface="BourgeoisTRUBol" pitchFamily="2" charset="0"/>
              </a:rPr>
              <a:t>Mayıs</a:t>
            </a:r>
            <a:r>
              <a:rPr lang="en-US" sz="1500" b="1" dirty="0" smtClean="0">
                <a:latin typeface="BourgeoisTRUBol" pitchFamily="2" charset="0"/>
              </a:rPr>
              <a:t>  </a:t>
            </a:r>
            <a:r>
              <a:rPr lang="en-US" sz="1500" b="1" dirty="0">
                <a:latin typeface="BourgeoisTRUBol" pitchFamily="2" charset="0"/>
              </a:rPr>
              <a:t>2014</a:t>
            </a:r>
            <a:r>
              <a:rPr lang="tr-TR" sz="1500" b="1" dirty="0">
                <a:latin typeface="BourgeoisTRUBol" pitchFamily="2" charset="0"/>
              </a:rPr>
              <a:t> </a:t>
            </a:r>
          </a:p>
          <a:p>
            <a:pPr marL="342900" lvl="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endParaRPr lang="tr-TR" b="1" dirty="0">
              <a:solidFill>
                <a:prstClr val="black"/>
              </a:solidFill>
              <a:latin typeface="BourgeoisTRUBol" pitchFamily="2" charset="0"/>
            </a:endParaRPr>
          </a:p>
          <a:p>
            <a:pPr marL="342900" lvl="0" indent="-342900">
              <a:spcBef>
                <a:spcPct val="20000"/>
              </a:spcBef>
              <a:buClr>
                <a:srgbClr val="0000FF"/>
              </a:buClr>
            </a:pPr>
            <a:endParaRPr lang="en-US" sz="2100" b="1" dirty="0">
              <a:solidFill>
                <a:srgbClr val="558ED5"/>
              </a:solidFill>
              <a:latin typeface="BourgeoisTRUBol" pitchFamily="2" charset="0"/>
            </a:endParaRPr>
          </a:p>
          <a:p>
            <a:pPr marL="342900" lvl="0" indent="-342900">
              <a:spcBef>
                <a:spcPct val="20000"/>
              </a:spcBef>
              <a:buClr>
                <a:srgbClr val="0000FF"/>
              </a:buClr>
            </a:pPr>
            <a:r>
              <a:rPr lang="tr-TR" sz="2100" b="1" dirty="0" smtClean="0">
                <a:solidFill>
                  <a:srgbClr val="558ED5"/>
                </a:solidFill>
                <a:latin typeface="BourgeoisTRUBol" pitchFamily="2" charset="0"/>
              </a:rPr>
              <a:t> </a:t>
            </a:r>
            <a:endParaRPr lang="tr-TR" sz="2100" b="1" dirty="0">
              <a:solidFill>
                <a:srgbClr val="558ED5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endParaRPr lang="tr-TR" sz="1500" b="1" dirty="0">
              <a:solidFill>
                <a:prstClr val="black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endParaRPr lang="tr-TR" sz="1500" b="1" dirty="0">
              <a:solidFill>
                <a:prstClr val="black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endParaRPr lang="tr-TR" sz="1500" b="1" dirty="0">
              <a:solidFill>
                <a:prstClr val="black"/>
              </a:solidFill>
              <a:latin typeface="BourgeoisTRUBol" pitchFamily="2" charset="0"/>
            </a:endParaRPr>
          </a:p>
        </p:txBody>
      </p:sp>
      <p:sp>
        <p:nvSpPr>
          <p:cNvPr id="25605" name="Rectangle 3"/>
          <p:cNvSpPr>
            <a:spLocks noChangeArrowheads="1"/>
          </p:cNvSpPr>
          <p:nvPr/>
        </p:nvSpPr>
        <p:spPr bwMode="auto">
          <a:xfrm>
            <a:off x="762000" y="1647825"/>
            <a:ext cx="8001000" cy="5334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tr-TR" sz="2800" b="1" dirty="0">
                <a:solidFill>
                  <a:srgbClr val="0F8BDA"/>
                </a:solidFill>
                <a:latin typeface="BourgeoisTRUUlt" pitchFamily="2" charset="0"/>
              </a:rPr>
              <a:t>ETKİNLİKLER</a:t>
            </a:r>
            <a:endParaRPr lang="tr-TR" b="1" dirty="0">
              <a:solidFill>
                <a:srgbClr val="0F8BDA"/>
              </a:solidFill>
              <a:latin typeface="BourgeoisTRUUl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16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6" descr="8-Etkinlikler-V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4544" y="65881"/>
            <a:ext cx="926465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6553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813E7443-D3DE-4BE3-8927-256A124D036D}" type="slidenum">
              <a:rPr lang="tr-TR">
                <a:solidFill>
                  <a:srgbClr val="898989"/>
                </a:solidFill>
              </a:rPr>
              <a:pPr/>
              <a:t>41</a:t>
            </a:fld>
            <a:endParaRPr lang="tr-TR">
              <a:solidFill>
                <a:srgbClr val="898989"/>
              </a:solidFill>
            </a:endParaRPr>
          </a:p>
        </p:txBody>
      </p:sp>
      <p:sp>
        <p:nvSpPr>
          <p:cNvPr id="25604" name="Rectangle 3"/>
          <p:cNvSpPr>
            <a:spLocks noChangeArrowheads="1"/>
          </p:cNvSpPr>
          <p:nvPr/>
        </p:nvSpPr>
        <p:spPr bwMode="auto">
          <a:xfrm>
            <a:off x="762000" y="2409825"/>
            <a:ext cx="8382000" cy="21717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marL="342900" lvl="0" indent="-342900">
              <a:spcBef>
                <a:spcPct val="20000"/>
              </a:spcBef>
              <a:buClr>
                <a:srgbClr val="0000FF"/>
              </a:buClr>
            </a:pPr>
            <a:r>
              <a:rPr lang="en-US" sz="2100" b="1" dirty="0" smtClean="0">
                <a:solidFill>
                  <a:srgbClr val="558ED5"/>
                </a:solidFill>
                <a:latin typeface="BourgeoisTRUBol" pitchFamily="2" charset="0"/>
              </a:rPr>
              <a:t>S</a:t>
            </a:r>
            <a:r>
              <a:rPr lang="tr-TR" sz="2100" b="1" dirty="0" smtClean="0">
                <a:solidFill>
                  <a:srgbClr val="558ED5"/>
                </a:solidFill>
                <a:latin typeface="BourgeoisTRUBol" pitchFamily="2" charset="0"/>
              </a:rPr>
              <a:t>eminer</a:t>
            </a:r>
            <a:r>
              <a:rPr lang="en-US" sz="2100" b="1" dirty="0" smtClean="0">
                <a:solidFill>
                  <a:srgbClr val="558ED5"/>
                </a:solidFill>
                <a:latin typeface="BourgeoisTRUBol" pitchFamily="2" charset="0"/>
              </a:rPr>
              <a:t>:</a:t>
            </a:r>
            <a:r>
              <a:rPr lang="tr-TR" sz="2100" b="1" dirty="0" smtClean="0">
                <a:solidFill>
                  <a:srgbClr val="558ED5"/>
                </a:solidFill>
                <a:latin typeface="BourgeoisTRUBol" pitchFamily="2" charset="0"/>
              </a:rPr>
              <a:t> </a:t>
            </a:r>
            <a:r>
              <a:rPr lang="en-US" sz="2100" b="1" dirty="0" smtClean="0">
                <a:solidFill>
                  <a:srgbClr val="558ED5"/>
                </a:solidFill>
                <a:latin typeface="BourgeoisTRUBol" pitchFamily="2" charset="0"/>
              </a:rPr>
              <a:t>Dr. Jacqueline T. </a:t>
            </a:r>
            <a:r>
              <a:rPr lang="en-US" sz="2100" b="1" dirty="0" err="1" smtClean="0">
                <a:solidFill>
                  <a:srgbClr val="558ED5"/>
                </a:solidFill>
                <a:latin typeface="BourgeoisTRUBol" pitchFamily="2" charset="0"/>
              </a:rPr>
              <a:t>McDonnough</a:t>
            </a:r>
            <a:r>
              <a:rPr lang="tr-TR" sz="2100" b="1" dirty="0" smtClean="0">
                <a:solidFill>
                  <a:srgbClr val="558ED5"/>
                </a:solidFill>
                <a:latin typeface="BourgeoisTRUBol" pitchFamily="2" charset="0"/>
              </a:rPr>
              <a:t> (</a:t>
            </a:r>
            <a:r>
              <a:rPr lang="en-US" sz="2100" b="1" dirty="0" smtClean="0">
                <a:solidFill>
                  <a:srgbClr val="558ED5"/>
                </a:solidFill>
                <a:latin typeface="BourgeoisTRUBol" pitchFamily="2" charset="0"/>
              </a:rPr>
              <a:t>Virginia </a:t>
            </a:r>
            <a:r>
              <a:rPr lang="en-US" sz="2100" b="1" dirty="0">
                <a:solidFill>
                  <a:srgbClr val="558ED5"/>
                </a:solidFill>
                <a:latin typeface="BourgeoisTRUBol" pitchFamily="2" charset="0"/>
              </a:rPr>
              <a:t>Commonwealth </a:t>
            </a:r>
            <a:r>
              <a:rPr lang="en-US" sz="2100" b="1" dirty="0" smtClean="0">
                <a:solidFill>
                  <a:srgbClr val="558ED5"/>
                </a:solidFill>
                <a:latin typeface="BourgeoisTRUBol" pitchFamily="2" charset="0"/>
              </a:rPr>
              <a:t>University</a:t>
            </a:r>
            <a:r>
              <a:rPr lang="tr-TR" sz="2100" b="1" dirty="0" smtClean="0">
                <a:solidFill>
                  <a:srgbClr val="558ED5"/>
                </a:solidFill>
                <a:latin typeface="BourgeoisTRUBol" pitchFamily="2" charset="0"/>
              </a:rPr>
              <a:t>)</a:t>
            </a:r>
            <a:r>
              <a:rPr lang="en-US" sz="2100" b="1" dirty="0" smtClean="0">
                <a:solidFill>
                  <a:srgbClr val="558ED5"/>
                </a:solidFill>
                <a:latin typeface="BourgeoisTRUBol" pitchFamily="2" charset="0"/>
              </a:rPr>
              <a:t> </a:t>
            </a:r>
          </a:p>
          <a:p>
            <a:pPr marL="342900" lvl="0" indent="-342900">
              <a:spcBef>
                <a:spcPct val="20000"/>
              </a:spcBef>
              <a:buClr>
                <a:srgbClr val="0000FF"/>
              </a:buClr>
            </a:pPr>
            <a:endParaRPr lang="en-US" sz="2100" b="1" dirty="0" smtClean="0">
              <a:solidFill>
                <a:srgbClr val="558ED5"/>
              </a:solidFill>
              <a:latin typeface="BourgeoisTRUBol" pitchFamily="2" charset="0"/>
            </a:endParaRPr>
          </a:p>
          <a:p>
            <a:pPr marL="342900" lvl="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r>
              <a:rPr lang="en-US" b="1" dirty="0" err="1" smtClean="0">
                <a:latin typeface="BourgeoisTRUBol" pitchFamily="2" charset="0"/>
              </a:rPr>
              <a:t>İlköğretim</a:t>
            </a:r>
            <a:r>
              <a:rPr lang="en-US" b="1" dirty="0" smtClean="0">
                <a:latin typeface="BourgeoisTRUBol" pitchFamily="2" charset="0"/>
              </a:rPr>
              <a:t> </a:t>
            </a:r>
            <a:r>
              <a:rPr lang="en-US" b="1" dirty="0" err="1" smtClean="0">
                <a:latin typeface="BourgeoisTRUBol" pitchFamily="2" charset="0"/>
              </a:rPr>
              <a:t>Bölümü</a:t>
            </a:r>
            <a:r>
              <a:rPr lang="en-US" b="1" dirty="0" smtClean="0">
                <a:latin typeface="BourgeoisTRUBol" pitchFamily="2" charset="0"/>
              </a:rPr>
              <a:t> </a:t>
            </a:r>
          </a:p>
          <a:p>
            <a:pPr lvl="0">
              <a:spcBef>
                <a:spcPct val="20000"/>
              </a:spcBef>
              <a:buClr>
                <a:srgbClr val="0000FF"/>
              </a:buClr>
            </a:pPr>
            <a:r>
              <a:rPr lang="en-US" sz="1500" b="1" dirty="0">
                <a:latin typeface="BourgeoisTRUBol" pitchFamily="2" charset="0"/>
              </a:rPr>
              <a:t> </a:t>
            </a:r>
            <a:r>
              <a:rPr lang="en-US" sz="1500" b="1" dirty="0" smtClean="0">
                <a:latin typeface="BourgeoisTRUBol" pitchFamily="2" charset="0"/>
              </a:rPr>
              <a:t>         EFA -22    - 13 </a:t>
            </a:r>
            <a:r>
              <a:rPr lang="en-US" sz="1500" b="1" dirty="0" err="1" smtClean="0">
                <a:latin typeface="BourgeoisTRUBol" pitchFamily="2" charset="0"/>
              </a:rPr>
              <a:t>Mayıs</a:t>
            </a:r>
            <a:r>
              <a:rPr lang="en-US" sz="1500" b="1" dirty="0" smtClean="0">
                <a:latin typeface="BourgeoisTRUBol" pitchFamily="2" charset="0"/>
              </a:rPr>
              <a:t>  </a:t>
            </a:r>
            <a:r>
              <a:rPr lang="en-US" sz="1500" b="1" dirty="0">
                <a:latin typeface="BourgeoisTRUBol" pitchFamily="2" charset="0"/>
              </a:rPr>
              <a:t>2014</a:t>
            </a:r>
            <a:r>
              <a:rPr lang="tr-TR" sz="1500" b="1" dirty="0">
                <a:latin typeface="BourgeoisTRUBol" pitchFamily="2" charset="0"/>
              </a:rPr>
              <a:t> </a:t>
            </a:r>
          </a:p>
          <a:p>
            <a:pPr marL="342900" lvl="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endParaRPr lang="tr-TR" b="1" dirty="0">
              <a:solidFill>
                <a:prstClr val="black"/>
              </a:solidFill>
              <a:latin typeface="BourgeoisTRUBol" pitchFamily="2" charset="0"/>
            </a:endParaRPr>
          </a:p>
          <a:p>
            <a:pPr marL="342900" lvl="0" indent="-342900">
              <a:spcBef>
                <a:spcPct val="20000"/>
              </a:spcBef>
              <a:buClr>
                <a:srgbClr val="0000FF"/>
              </a:buClr>
            </a:pPr>
            <a:endParaRPr lang="en-US" sz="2100" b="1" dirty="0">
              <a:solidFill>
                <a:srgbClr val="558ED5"/>
              </a:solidFill>
              <a:latin typeface="BourgeoisTRUBol" pitchFamily="2" charset="0"/>
            </a:endParaRPr>
          </a:p>
          <a:p>
            <a:pPr marL="342900" lvl="0" indent="-342900">
              <a:spcBef>
                <a:spcPct val="20000"/>
              </a:spcBef>
              <a:buClr>
                <a:srgbClr val="0000FF"/>
              </a:buClr>
            </a:pPr>
            <a:r>
              <a:rPr lang="tr-TR" sz="2100" b="1" dirty="0" smtClean="0">
                <a:solidFill>
                  <a:srgbClr val="558ED5"/>
                </a:solidFill>
                <a:latin typeface="BourgeoisTRUBol" pitchFamily="2" charset="0"/>
              </a:rPr>
              <a:t> </a:t>
            </a:r>
            <a:endParaRPr lang="tr-TR" sz="2100" b="1" dirty="0">
              <a:solidFill>
                <a:srgbClr val="558ED5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endParaRPr lang="tr-TR" sz="1500" b="1" dirty="0">
              <a:solidFill>
                <a:prstClr val="black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endParaRPr lang="tr-TR" sz="1500" b="1" dirty="0">
              <a:solidFill>
                <a:prstClr val="black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endParaRPr lang="tr-TR" sz="1500" b="1" dirty="0">
              <a:solidFill>
                <a:prstClr val="black"/>
              </a:solidFill>
              <a:latin typeface="BourgeoisTRUBol" pitchFamily="2" charset="0"/>
            </a:endParaRPr>
          </a:p>
        </p:txBody>
      </p:sp>
      <p:sp>
        <p:nvSpPr>
          <p:cNvPr id="25605" name="Rectangle 3"/>
          <p:cNvSpPr>
            <a:spLocks noChangeArrowheads="1"/>
          </p:cNvSpPr>
          <p:nvPr/>
        </p:nvSpPr>
        <p:spPr bwMode="auto">
          <a:xfrm>
            <a:off x="762000" y="1647825"/>
            <a:ext cx="8001000" cy="5334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tr-TR" sz="2800" b="1" dirty="0">
                <a:solidFill>
                  <a:srgbClr val="0F8BDA"/>
                </a:solidFill>
                <a:latin typeface="BourgeoisTRUUlt" pitchFamily="2" charset="0"/>
              </a:rPr>
              <a:t>ETKİNLİKLER</a:t>
            </a:r>
            <a:endParaRPr lang="tr-TR" b="1" dirty="0">
              <a:solidFill>
                <a:srgbClr val="0F8BDA"/>
              </a:solidFill>
              <a:latin typeface="BourgeoisTRUUl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26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6" descr="8-Etkinlikler-V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2130" y="476672"/>
            <a:ext cx="926465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6553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813E7443-D3DE-4BE3-8927-256A124D036D}" type="slidenum">
              <a:rPr lang="tr-TR">
                <a:solidFill>
                  <a:srgbClr val="898989"/>
                </a:solidFill>
              </a:rPr>
              <a:pPr/>
              <a:t>42</a:t>
            </a:fld>
            <a:endParaRPr lang="tr-TR" dirty="0">
              <a:solidFill>
                <a:srgbClr val="898989"/>
              </a:solidFill>
            </a:endParaRPr>
          </a:p>
        </p:txBody>
      </p:sp>
      <p:sp>
        <p:nvSpPr>
          <p:cNvPr id="25604" name="Rectangle 3"/>
          <p:cNvSpPr>
            <a:spLocks noChangeArrowheads="1"/>
          </p:cNvSpPr>
          <p:nvPr/>
        </p:nvSpPr>
        <p:spPr bwMode="auto">
          <a:xfrm>
            <a:off x="762000" y="2409825"/>
            <a:ext cx="8382000" cy="21717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FF"/>
              </a:buClr>
            </a:pPr>
            <a:r>
              <a:rPr lang="en-US" sz="2100" b="1" dirty="0" err="1" smtClean="0">
                <a:solidFill>
                  <a:srgbClr val="558ED5"/>
                </a:solidFill>
                <a:latin typeface="BourgeoisTRUBol" pitchFamily="2" charset="0"/>
              </a:rPr>
              <a:t>Fakülte-Okul</a:t>
            </a:r>
            <a:r>
              <a:rPr lang="en-US" sz="2100" b="1" dirty="0" smtClean="0">
                <a:solidFill>
                  <a:srgbClr val="558ED5"/>
                </a:solidFill>
                <a:latin typeface="BourgeoisTRUBol" pitchFamily="2" charset="0"/>
              </a:rPr>
              <a:t> </a:t>
            </a:r>
            <a:r>
              <a:rPr lang="en-US" sz="2100" b="1" dirty="0" err="1" smtClean="0">
                <a:solidFill>
                  <a:srgbClr val="558ED5"/>
                </a:solidFill>
                <a:latin typeface="BourgeoisTRUBol" pitchFamily="2" charset="0"/>
              </a:rPr>
              <a:t>İşbirliği</a:t>
            </a:r>
            <a:r>
              <a:rPr lang="en-US" sz="2100" b="1" dirty="0" smtClean="0">
                <a:solidFill>
                  <a:srgbClr val="558ED5"/>
                </a:solidFill>
                <a:latin typeface="BourgeoisTRUBol" pitchFamily="2" charset="0"/>
              </a:rPr>
              <a:t> </a:t>
            </a:r>
            <a:r>
              <a:rPr lang="en-US" sz="2100" b="1" dirty="0" err="1" smtClean="0">
                <a:solidFill>
                  <a:srgbClr val="558ED5"/>
                </a:solidFill>
                <a:latin typeface="BourgeoisTRUBol" pitchFamily="2" charset="0"/>
              </a:rPr>
              <a:t>Etkinliği</a:t>
            </a:r>
            <a:r>
              <a:rPr lang="tr-TR" sz="2100" b="1" dirty="0" smtClean="0">
                <a:solidFill>
                  <a:srgbClr val="558ED5"/>
                </a:solidFill>
                <a:latin typeface="BourgeoisTRUBol" pitchFamily="2" charset="0"/>
              </a:rPr>
              <a:t>: </a:t>
            </a:r>
            <a:r>
              <a:rPr lang="en-US" sz="2100" b="1" dirty="0" smtClean="0">
                <a:solidFill>
                  <a:srgbClr val="558ED5"/>
                </a:solidFill>
                <a:latin typeface="BourgeoisTRUBol" pitchFamily="2" charset="0"/>
              </a:rPr>
              <a:t>“ </a:t>
            </a:r>
            <a:r>
              <a:rPr lang="en-US" sz="2100" b="1" dirty="0" err="1" smtClean="0">
                <a:solidFill>
                  <a:srgbClr val="558ED5"/>
                </a:solidFill>
                <a:latin typeface="BourgeoisTRUBol" pitchFamily="2" charset="0"/>
              </a:rPr>
              <a:t>Üstün</a:t>
            </a:r>
            <a:r>
              <a:rPr lang="en-US" sz="2100" b="1" dirty="0" smtClean="0">
                <a:solidFill>
                  <a:srgbClr val="558ED5"/>
                </a:solidFill>
                <a:latin typeface="BourgeoisTRUBol" pitchFamily="2" charset="0"/>
              </a:rPr>
              <a:t> </a:t>
            </a:r>
            <a:r>
              <a:rPr lang="en-US" sz="2100" b="1" dirty="0" err="1" smtClean="0">
                <a:solidFill>
                  <a:srgbClr val="558ED5"/>
                </a:solidFill>
                <a:latin typeface="BourgeoisTRUBol" pitchFamily="2" charset="0"/>
              </a:rPr>
              <a:t>Yetenekli</a:t>
            </a:r>
            <a:r>
              <a:rPr lang="en-US" sz="2100" b="1" dirty="0" smtClean="0">
                <a:solidFill>
                  <a:srgbClr val="558ED5"/>
                </a:solidFill>
                <a:latin typeface="BourgeoisTRUBol" pitchFamily="2" charset="0"/>
              </a:rPr>
              <a:t> </a:t>
            </a:r>
            <a:r>
              <a:rPr lang="en-US" sz="2100" b="1" dirty="0" err="1" smtClean="0">
                <a:solidFill>
                  <a:srgbClr val="558ED5"/>
                </a:solidFill>
                <a:latin typeface="BourgeoisTRUBol" pitchFamily="2" charset="0"/>
              </a:rPr>
              <a:t>Çocuklar</a:t>
            </a:r>
            <a:r>
              <a:rPr lang="en-US" sz="2100" b="1" dirty="0" smtClean="0">
                <a:solidFill>
                  <a:srgbClr val="558ED5"/>
                </a:solidFill>
                <a:latin typeface="BourgeoisTRUBol" pitchFamily="2" charset="0"/>
              </a:rPr>
              <a:t>” </a:t>
            </a:r>
            <a:endParaRPr lang="tr-TR" sz="2100" b="1" dirty="0">
              <a:solidFill>
                <a:srgbClr val="558ED5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</a:pPr>
            <a:r>
              <a:rPr lang="tr-TR" sz="2100" b="1" dirty="0" smtClean="0">
                <a:solidFill>
                  <a:srgbClr val="558ED5"/>
                </a:solidFill>
                <a:latin typeface="BourgeoisTRUBol" pitchFamily="2" charset="0"/>
              </a:rPr>
              <a:t>Prof.Dr. </a:t>
            </a:r>
            <a:r>
              <a:rPr lang="tr-TR" sz="2100" b="1" dirty="0">
                <a:solidFill>
                  <a:srgbClr val="558ED5"/>
                </a:solidFill>
                <a:latin typeface="BourgeoisTRUBol" pitchFamily="2" charset="0"/>
              </a:rPr>
              <a:t>Ayşegül ATAMAN (Lefke Avrupa </a:t>
            </a:r>
            <a:r>
              <a:rPr lang="tr-TR" sz="2100" b="1" dirty="0" smtClean="0">
                <a:solidFill>
                  <a:srgbClr val="558ED5"/>
                </a:solidFill>
                <a:latin typeface="BourgeoisTRUBol" pitchFamily="2" charset="0"/>
              </a:rPr>
              <a:t>Üniversitesi)</a:t>
            </a:r>
            <a:endParaRPr lang="en-US" sz="2100" b="1" dirty="0" smtClean="0">
              <a:solidFill>
                <a:srgbClr val="558ED5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</a:pPr>
            <a:endParaRPr lang="en-US" sz="2100" b="1" dirty="0" smtClean="0">
              <a:solidFill>
                <a:srgbClr val="558ED5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r>
              <a:rPr lang="en-US" b="1" dirty="0" err="1">
                <a:solidFill>
                  <a:prstClr val="black"/>
                </a:solidFill>
                <a:latin typeface="BourgeoisTRUBol" pitchFamily="2" charset="0"/>
              </a:rPr>
              <a:t>Eğitim</a:t>
            </a:r>
            <a:r>
              <a:rPr lang="en-US" b="1" dirty="0">
                <a:solidFill>
                  <a:prstClr val="black"/>
                </a:solidFill>
                <a:latin typeface="BourgeoisTRUBol" pitchFamily="2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BourgeoisTRUBol" pitchFamily="2" charset="0"/>
              </a:rPr>
              <a:t>Fakültesi</a:t>
            </a:r>
            <a:r>
              <a:rPr lang="en-US" b="1" dirty="0">
                <a:solidFill>
                  <a:prstClr val="black"/>
                </a:solidFill>
                <a:latin typeface="BourgeoisTRUBol" pitchFamily="2" charset="0"/>
              </a:rPr>
              <a:t> </a:t>
            </a:r>
            <a:endParaRPr lang="en-US" b="1" dirty="0" smtClean="0">
              <a:solidFill>
                <a:prstClr val="black"/>
              </a:solidFill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</a:pPr>
            <a:r>
              <a:rPr lang="en-US" sz="1500" b="1" dirty="0">
                <a:solidFill>
                  <a:prstClr val="black"/>
                </a:solidFill>
                <a:latin typeface="BourgeoisTRUBol" pitchFamily="2" charset="0"/>
              </a:rPr>
              <a:t> </a:t>
            </a:r>
            <a:r>
              <a:rPr lang="en-US" sz="1500" b="1" dirty="0" smtClean="0">
                <a:solidFill>
                  <a:prstClr val="black"/>
                </a:solidFill>
                <a:latin typeface="BourgeoisTRUBol" pitchFamily="2" charset="0"/>
              </a:rPr>
              <a:t>         ODTÜ GVO </a:t>
            </a:r>
            <a:r>
              <a:rPr lang="en-US" sz="1500" b="1" dirty="0" err="1" smtClean="0">
                <a:solidFill>
                  <a:prstClr val="black"/>
                </a:solidFill>
                <a:latin typeface="BourgeoisTRUBol" pitchFamily="2" charset="0"/>
              </a:rPr>
              <a:t>Konferans</a:t>
            </a:r>
            <a:r>
              <a:rPr lang="en-US" sz="1500" b="1" dirty="0" smtClean="0">
                <a:solidFill>
                  <a:prstClr val="black"/>
                </a:solidFill>
                <a:latin typeface="BourgeoisTRUBol" pitchFamily="2" charset="0"/>
              </a:rPr>
              <a:t> </a:t>
            </a:r>
            <a:r>
              <a:rPr lang="en-US" sz="1500" b="1" dirty="0" err="1" smtClean="0">
                <a:solidFill>
                  <a:prstClr val="black"/>
                </a:solidFill>
                <a:latin typeface="BourgeoisTRUBol" pitchFamily="2" charset="0"/>
              </a:rPr>
              <a:t>Salonu</a:t>
            </a:r>
            <a:r>
              <a:rPr lang="en-US" sz="1500" b="1" dirty="0" smtClean="0">
                <a:solidFill>
                  <a:prstClr val="black"/>
                </a:solidFill>
                <a:latin typeface="BourgeoisTRUBol" pitchFamily="2" charset="0"/>
              </a:rPr>
              <a:t> -  21Mayıs  </a:t>
            </a:r>
            <a:r>
              <a:rPr lang="en-US" sz="1500" b="1" dirty="0">
                <a:solidFill>
                  <a:prstClr val="black"/>
                </a:solidFill>
                <a:latin typeface="BourgeoisTRUBol" pitchFamily="2" charset="0"/>
              </a:rPr>
              <a:t>2014</a:t>
            </a:r>
            <a:r>
              <a:rPr lang="tr-TR" sz="1500" b="1" dirty="0">
                <a:solidFill>
                  <a:prstClr val="black"/>
                </a:solidFill>
                <a:latin typeface="BourgeoisTRUBol" pitchFamily="2" charset="0"/>
              </a:rPr>
              <a:t> </a:t>
            </a: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endParaRPr lang="tr-TR" b="1" dirty="0">
              <a:solidFill>
                <a:prstClr val="black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</a:pPr>
            <a:endParaRPr lang="en-US" sz="2100" b="1" dirty="0">
              <a:solidFill>
                <a:srgbClr val="558ED5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</a:pPr>
            <a:r>
              <a:rPr lang="tr-TR" sz="2100" b="1" dirty="0" smtClean="0">
                <a:solidFill>
                  <a:srgbClr val="558ED5"/>
                </a:solidFill>
                <a:latin typeface="BourgeoisTRUBol" pitchFamily="2" charset="0"/>
              </a:rPr>
              <a:t> </a:t>
            </a:r>
            <a:endParaRPr lang="tr-TR" sz="2100" b="1" dirty="0">
              <a:solidFill>
                <a:srgbClr val="558ED5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endParaRPr lang="tr-TR" sz="1500" b="1" dirty="0">
              <a:solidFill>
                <a:prstClr val="black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endParaRPr lang="tr-TR" sz="1500" b="1" dirty="0">
              <a:solidFill>
                <a:prstClr val="black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endParaRPr lang="tr-TR" sz="1500" b="1" dirty="0">
              <a:solidFill>
                <a:prstClr val="black"/>
              </a:solidFill>
              <a:latin typeface="BourgeoisTRUBol" pitchFamily="2" charset="0"/>
            </a:endParaRPr>
          </a:p>
        </p:txBody>
      </p:sp>
      <p:sp>
        <p:nvSpPr>
          <p:cNvPr id="25605" name="Rectangle 3"/>
          <p:cNvSpPr>
            <a:spLocks noChangeArrowheads="1"/>
          </p:cNvSpPr>
          <p:nvPr/>
        </p:nvSpPr>
        <p:spPr bwMode="auto">
          <a:xfrm>
            <a:off x="762000" y="1647825"/>
            <a:ext cx="8001000" cy="5334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tr-TR" sz="2800" b="1" dirty="0">
                <a:solidFill>
                  <a:srgbClr val="0F8BDA"/>
                </a:solidFill>
                <a:latin typeface="BourgeoisTRUUlt" pitchFamily="2" charset="0"/>
              </a:rPr>
              <a:t>ETKİNLİKLER</a:t>
            </a:r>
            <a:endParaRPr lang="tr-TR" b="1" dirty="0">
              <a:solidFill>
                <a:srgbClr val="0F8BDA"/>
              </a:solidFill>
              <a:latin typeface="BourgeoisTRUUl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51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6" descr="9-Butçe-V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4450" y="-1588"/>
            <a:ext cx="926465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6553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BF563624-29CC-4149-8737-5CB060FFEE9E}" type="slidenum">
              <a:rPr lang="tr-TR">
                <a:solidFill>
                  <a:srgbClr val="898989"/>
                </a:solidFill>
              </a:rPr>
              <a:pPr/>
              <a:t>43</a:t>
            </a:fld>
            <a:endParaRPr lang="tr-TR">
              <a:solidFill>
                <a:srgbClr val="898989"/>
              </a:solidFill>
            </a:endParaRPr>
          </a:p>
        </p:txBody>
      </p:sp>
      <p:sp>
        <p:nvSpPr>
          <p:cNvPr id="27652" name="Rectangle 3"/>
          <p:cNvSpPr>
            <a:spLocks noChangeArrowheads="1"/>
          </p:cNvSpPr>
          <p:nvPr/>
        </p:nvSpPr>
        <p:spPr bwMode="auto">
          <a:xfrm>
            <a:off x="762000" y="1647825"/>
            <a:ext cx="8001000" cy="5334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tr-TR" sz="2800" b="1" dirty="0">
                <a:solidFill>
                  <a:srgbClr val="0F8BDA"/>
                </a:solidFill>
                <a:latin typeface="BourgeoisTRUUlt" pitchFamily="2" charset="0"/>
              </a:rPr>
              <a:t>MALİ TABLO </a:t>
            </a:r>
            <a:r>
              <a:rPr lang="tr-TR" sz="2800" b="1" dirty="0" smtClean="0">
                <a:solidFill>
                  <a:srgbClr val="0F8BDA"/>
                </a:solidFill>
                <a:latin typeface="BourgeoisTRUUlt" pitchFamily="2" charset="0"/>
              </a:rPr>
              <a:t>201</a:t>
            </a:r>
            <a:r>
              <a:rPr lang="en-US" sz="2800" b="1" dirty="0" smtClean="0">
                <a:solidFill>
                  <a:srgbClr val="0F8BDA"/>
                </a:solidFill>
                <a:latin typeface="BourgeoisTRUUlt" pitchFamily="2" charset="0"/>
              </a:rPr>
              <a:t>3</a:t>
            </a:r>
            <a:r>
              <a:rPr lang="tr-TR" sz="2800" b="1" dirty="0" smtClean="0">
                <a:solidFill>
                  <a:srgbClr val="0F8BDA"/>
                </a:solidFill>
                <a:latin typeface="BourgeoisTRUUlt" pitchFamily="2" charset="0"/>
              </a:rPr>
              <a:t> </a:t>
            </a:r>
            <a:r>
              <a:rPr lang="tr-TR" sz="1800" b="1" dirty="0">
                <a:solidFill>
                  <a:srgbClr val="0F8BDA"/>
                </a:solidFill>
                <a:latin typeface="BourgeoisTRUUlt" pitchFamily="2" charset="0"/>
              </a:rPr>
              <a:t>– 03.2 - 03.7 </a:t>
            </a:r>
            <a:r>
              <a:rPr lang="tr-TR" sz="1800" b="1" dirty="0" smtClean="0">
                <a:solidFill>
                  <a:srgbClr val="0F8BDA"/>
                </a:solidFill>
                <a:latin typeface="BourgeoisTRUUlt" pitchFamily="2" charset="0"/>
              </a:rPr>
              <a:t>– 06.1 TERTİPLERİ</a:t>
            </a:r>
            <a:endParaRPr lang="tr-TR" b="1" dirty="0">
              <a:solidFill>
                <a:srgbClr val="0F8BDA"/>
              </a:solidFill>
              <a:latin typeface="BourgeoisTRUUlt" pitchFamily="2" charset="0"/>
            </a:endParaRPr>
          </a:p>
        </p:txBody>
      </p:sp>
      <p:graphicFrame>
        <p:nvGraphicFramePr>
          <p:cNvPr id="7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3297427"/>
              </p:ext>
            </p:extLst>
          </p:nvPr>
        </p:nvGraphicFramePr>
        <p:xfrm>
          <a:off x="2143125" y="3000375"/>
          <a:ext cx="5586413" cy="1706730"/>
        </p:xfrm>
        <a:graphic>
          <a:graphicData uri="http://schemas.openxmlformats.org/drawingml/2006/table">
            <a:tbl>
              <a:tblPr/>
              <a:tblGrid>
                <a:gridCol w="220663"/>
                <a:gridCol w="1911350"/>
                <a:gridCol w="1616075"/>
                <a:gridCol w="1617662"/>
                <a:gridCol w="220663"/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05" marB="45705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F31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Bütçe Kaynağı</a:t>
                      </a:r>
                      <a:endParaRPr kumimoji="0" lang="en-US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05" marB="45705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F31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5B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Ödenek</a:t>
                      </a:r>
                      <a:endParaRPr kumimoji="0" lang="en-US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05" marB="45705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F31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5B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Harcanan</a:t>
                      </a:r>
                      <a:endParaRPr kumimoji="0" lang="en-US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05" marB="45705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F31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5B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05" marB="45705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F31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05" marB="4570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Analitik – Özel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05" marB="4570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F3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3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7</a:t>
                      </a: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.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7</a:t>
                      </a: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00,00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05" marB="4570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F3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3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7</a:t>
                      </a: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.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7</a:t>
                      </a: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00,00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05" marB="4570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F3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05" marB="4570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05" marB="4570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Esnek Fon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05" marB="4570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199</a:t>
                      </a: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.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9</a:t>
                      </a: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00,00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05" marB="4570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1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99</a:t>
                      </a: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.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867</a:t>
                      </a: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,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11</a:t>
                      </a:r>
                    </a:p>
                  </a:txBody>
                  <a:tcPr marL="91439" marR="91439" marT="45705" marB="4570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05" marB="4570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05" marB="4570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Performans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05" marB="4570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F3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154</a:t>
                      </a: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.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700</a:t>
                      </a: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,00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05" marB="4570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F3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154</a:t>
                      </a: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.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700</a:t>
                      </a: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,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00</a:t>
                      </a:r>
                    </a:p>
                  </a:txBody>
                  <a:tcPr marL="91439" marR="91439" marT="45705" marB="4570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F3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05" marB="4570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05" marB="4570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rgbClr val="0F31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T</a:t>
                      </a:r>
                      <a:r>
                        <a:rPr kumimoji="0" lang="tr-TR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oplam</a:t>
                      </a:r>
                      <a:endParaRPr kumimoji="0" lang="en-US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05" marB="4570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rgbClr val="0F31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5B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392</a:t>
                      </a:r>
                      <a:r>
                        <a:rPr kumimoji="0" lang="tr-T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.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300</a:t>
                      </a:r>
                      <a:r>
                        <a:rPr kumimoji="0" lang="tr-T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,00</a:t>
                      </a:r>
                      <a:endParaRPr kumimoji="0" 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05" marB="4570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rgbClr val="0F31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5B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392</a:t>
                      </a:r>
                      <a:r>
                        <a:rPr kumimoji="0" lang="tr-T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.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267</a:t>
                      </a:r>
                      <a:r>
                        <a:rPr kumimoji="0" lang="tr-T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,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11</a:t>
                      </a:r>
                    </a:p>
                  </a:txBody>
                  <a:tcPr marL="91439" marR="91439" marT="45705" marB="4570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rgbClr val="0F31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5B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05" marB="4570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rgbClr val="0F31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6" descr="9-Butçe-V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88"/>
            <a:ext cx="926465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6553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7692448F-31E0-4FB1-8C1C-BC16183417EA}" type="slidenum">
              <a:rPr lang="tr-TR">
                <a:solidFill>
                  <a:srgbClr val="898989"/>
                </a:solidFill>
              </a:rPr>
              <a:pPr/>
              <a:t>44</a:t>
            </a:fld>
            <a:endParaRPr lang="tr-TR">
              <a:solidFill>
                <a:srgbClr val="898989"/>
              </a:solidFill>
            </a:endParaRPr>
          </a:p>
        </p:txBody>
      </p:sp>
      <p:sp>
        <p:nvSpPr>
          <p:cNvPr id="29700" name="Rectangle 3"/>
          <p:cNvSpPr>
            <a:spLocks noChangeArrowheads="1"/>
          </p:cNvSpPr>
          <p:nvPr/>
        </p:nvSpPr>
        <p:spPr bwMode="auto">
          <a:xfrm>
            <a:off x="762000" y="1647825"/>
            <a:ext cx="8001000" cy="5334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tr-TR" sz="2800" b="1" dirty="0">
                <a:solidFill>
                  <a:srgbClr val="0F8BDA"/>
                </a:solidFill>
                <a:latin typeface="BourgeoisTRUUlt" pitchFamily="2" charset="0"/>
              </a:rPr>
              <a:t>MALİ TABLO </a:t>
            </a:r>
            <a:r>
              <a:rPr lang="tr-TR" sz="2800" b="1" dirty="0" smtClean="0">
                <a:solidFill>
                  <a:srgbClr val="0F8BDA"/>
                </a:solidFill>
                <a:latin typeface="BourgeoisTRUUlt" pitchFamily="2" charset="0"/>
              </a:rPr>
              <a:t>2014 </a:t>
            </a:r>
            <a:r>
              <a:rPr lang="tr-TR" sz="1800" b="1" dirty="0">
                <a:solidFill>
                  <a:srgbClr val="0F8BDA"/>
                </a:solidFill>
                <a:latin typeface="BourgeoisTRUUlt" pitchFamily="2" charset="0"/>
              </a:rPr>
              <a:t>– 03.2 - 03.7 – 06.1 TERTİPLERİ</a:t>
            </a:r>
            <a:endParaRPr lang="tr-TR" b="1" dirty="0">
              <a:solidFill>
                <a:srgbClr val="0F8BDA"/>
              </a:solidFill>
              <a:latin typeface="BourgeoisTRUUlt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7808821"/>
              </p:ext>
            </p:extLst>
          </p:nvPr>
        </p:nvGraphicFramePr>
        <p:xfrm>
          <a:off x="2542725" y="3068960"/>
          <a:ext cx="3329091" cy="1371480"/>
        </p:xfrm>
        <a:graphic>
          <a:graphicData uri="http://schemas.openxmlformats.org/drawingml/2006/table">
            <a:tbl>
              <a:tblPr/>
              <a:tblGrid>
                <a:gridCol w="208278"/>
                <a:gridCol w="1691026"/>
                <a:gridCol w="1429787"/>
              </a:tblGrid>
              <a:tr h="21211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05" marB="45705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F31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Bütçe Kaynağı</a:t>
                      </a:r>
                      <a:endParaRPr kumimoji="0" lang="en-US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05" marB="45705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F31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5B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Ödenek</a:t>
                      </a:r>
                      <a:endParaRPr kumimoji="0" lang="en-US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05" marB="45705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F31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5B2FF"/>
                    </a:solidFill>
                  </a:tcPr>
                </a:tc>
              </a:tr>
              <a:tr h="19443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05" marB="4570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Analitik – Özel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05" marB="4570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F3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251</a:t>
                      </a: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.700,00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05" marB="4570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F3FB"/>
                    </a:solidFill>
                  </a:tcPr>
                </a:tc>
              </a:tr>
              <a:tr h="19443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05" marB="4570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Performans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05" marB="4570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165.000,00</a:t>
                      </a:r>
                    </a:p>
                  </a:txBody>
                  <a:tcPr marL="91439" marR="91439" marT="45705" marB="4570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443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05" marB="4570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rgbClr val="0F31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T</a:t>
                      </a:r>
                      <a:r>
                        <a:rPr kumimoji="0" lang="tr-T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oplam</a:t>
                      </a:r>
                      <a:endParaRPr kumimoji="0" 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05" marB="4570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rgbClr val="0F31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5B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416.700,00</a:t>
                      </a:r>
                      <a:endParaRPr kumimoji="0" 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05" marB="4570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rgbClr val="0F31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5B2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6" descr="9-Butçe-V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4450" y="-1588"/>
            <a:ext cx="926465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6553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00288510-32AA-49D7-9BBE-B8DBFC9F0E9A}" type="slidenum">
              <a:rPr lang="tr-TR">
                <a:solidFill>
                  <a:srgbClr val="898989"/>
                </a:solidFill>
              </a:rPr>
              <a:pPr/>
              <a:t>45</a:t>
            </a:fld>
            <a:endParaRPr lang="tr-TR">
              <a:solidFill>
                <a:srgbClr val="898989"/>
              </a:solidFill>
            </a:endParaRPr>
          </a:p>
        </p:txBody>
      </p:sp>
      <p:sp>
        <p:nvSpPr>
          <p:cNvPr id="30724" name="Rectangle 3"/>
          <p:cNvSpPr>
            <a:spLocks noChangeArrowheads="1"/>
          </p:cNvSpPr>
          <p:nvPr/>
        </p:nvSpPr>
        <p:spPr bwMode="auto">
          <a:xfrm>
            <a:off x="762000" y="1647825"/>
            <a:ext cx="8001000" cy="5334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tr-TR" sz="2800" b="1" dirty="0">
                <a:solidFill>
                  <a:srgbClr val="0F8BDA"/>
                </a:solidFill>
                <a:latin typeface="BourgeoisTRUUlt" pitchFamily="2" charset="0"/>
              </a:rPr>
              <a:t>MALİ TABLO </a:t>
            </a:r>
            <a:r>
              <a:rPr lang="tr-TR" sz="2800" b="1" dirty="0" smtClean="0">
                <a:solidFill>
                  <a:srgbClr val="0F8BDA"/>
                </a:solidFill>
                <a:latin typeface="BourgeoisTRUUlt" pitchFamily="2" charset="0"/>
              </a:rPr>
              <a:t>2014 </a:t>
            </a:r>
            <a:r>
              <a:rPr lang="tr-TR" sz="1800" b="1" dirty="0">
                <a:solidFill>
                  <a:srgbClr val="0F8BDA"/>
                </a:solidFill>
                <a:latin typeface="BourgeoisTRUUlt" pitchFamily="2" charset="0"/>
              </a:rPr>
              <a:t>– 03.3 (YOLLUK) TERTİBİ</a:t>
            </a:r>
            <a:endParaRPr lang="tr-TR" b="1" dirty="0">
              <a:solidFill>
                <a:srgbClr val="0F8BDA"/>
              </a:solidFill>
              <a:latin typeface="BourgeoisTRUUlt" pitchFamily="2" charset="0"/>
            </a:endParaRPr>
          </a:p>
        </p:txBody>
      </p:sp>
      <p:graphicFrame>
        <p:nvGraphicFramePr>
          <p:cNvPr id="7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6176968"/>
              </p:ext>
            </p:extLst>
          </p:nvPr>
        </p:nvGraphicFramePr>
        <p:xfrm>
          <a:off x="2700338" y="3141663"/>
          <a:ext cx="3857625" cy="1371480"/>
        </p:xfrm>
        <a:graphic>
          <a:graphicData uri="http://schemas.openxmlformats.org/drawingml/2006/table">
            <a:tbl>
              <a:tblPr/>
              <a:tblGrid>
                <a:gridCol w="214312"/>
                <a:gridCol w="1857375"/>
                <a:gridCol w="1571625"/>
                <a:gridCol w="214313"/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05" marB="45705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F31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Bütçe Kaynağı</a:t>
                      </a:r>
                      <a:endParaRPr kumimoji="0" lang="en-US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05" marB="45705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F31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5B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Ödenek</a:t>
                      </a:r>
                      <a:endParaRPr kumimoji="0" lang="en-US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05" marB="45705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F31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5B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05" marB="45705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F31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05" marB="4570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Analitik – Özel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05" marB="4570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F3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66</a:t>
                      </a: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.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2</a:t>
                      </a: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00,00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05" marB="4570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F3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05" marB="4570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05" marB="4570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Döner Sermaye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05" marB="4570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76</a:t>
                      </a: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.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800</a:t>
                      </a: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,00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05" marB="4570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05" marB="4570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05" marB="4570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rgbClr val="0F31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Toplam</a:t>
                      </a:r>
                      <a:endParaRPr kumimoji="0" 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05" marB="4570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rgbClr val="0F31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5B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143</a:t>
                      </a:r>
                      <a:r>
                        <a:rPr kumimoji="0" lang="tr-T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.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000</a:t>
                      </a:r>
                      <a:r>
                        <a:rPr kumimoji="0" lang="tr-T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,00</a:t>
                      </a:r>
                      <a:endParaRPr kumimoji="0" 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05" marB="4570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rgbClr val="0F31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5B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05" marB="4570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rgbClr val="0F31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6" descr="9-Butçe-V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3636" y="0"/>
            <a:ext cx="926465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6553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00288510-32AA-49D7-9BBE-B8DBFC9F0E9A}" type="slidenum">
              <a:rPr lang="tr-TR">
                <a:solidFill>
                  <a:srgbClr val="898989"/>
                </a:solidFill>
              </a:rPr>
              <a:pPr/>
              <a:t>46</a:t>
            </a:fld>
            <a:endParaRPr lang="tr-TR">
              <a:solidFill>
                <a:srgbClr val="898989"/>
              </a:solidFill>
            </a:endParaRPr>
          </a:p>
        </p:txBody>
      </p:sp>
      <p:sp>
        <p:nvSpPr>
          <p:cNvPr id="30724" name="Rectangle 3"/>
          <p:cNvSpPr>
            <a:spLocks noChangeArrowheads="1"/>
          </p:cNvSpPr>
          <p:nvPr/>
        </p:nvSpPr>
        <p:spPr bwMode="auto">
          <a:xfrm>
            <a:off x="762000" y="1647825"/>
            <a:ext cx="8001000" cy="5334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en-US" sz="2800" b="1" dirty="0" err="1" smtClean="0">
                <a:solidFill>
                  <a:srgbClr val="0F8BDA"/>
                </a:solidFill>
                <a:latin typeface="BourgeoisTRUUlt" pitchFamily="2" charset="0"/>
              </a:rPr>
              <a:t>Yolluk</a:t>
            </a:r>
            <a:r>
              <a:rPr lang="en-US" sz="2800" b="1" dirty="0" smtClean="0">
                <a:solidFill>
                  <a:srgbClr val="0F8BDA"/>
                </a:solidFill>
                <a:latin typeface="BourgeoisTRUUlt" pitchFamily="2" charset="0"/>
              </a:rPr>
              <a:t>  </a:t>
            </a:r>
            <a:r>
              <a:rPr lang="en-US" sz="2800" b="1" dirty="0" err="1" smtClean="0">
                <a:solidFill>
                  <a:srgbClr val="0F8BDA"/>
                </a:solidFill>
                <a:latin typeface="BourgeoisTRUUlt" pitchFamily="2" charset="0"/>
              </a:rPr>
              <a:t>Görevlendirmeleri</a:t>
            </a:r>
            <a:endParaRPr lang="tr-TR" b="1" dirty="0">
              <a:solidFill>
                <a:srgbClr val="0F8BDA"/>
              </a:solidFill>
              <a:latin typeface="BourgeoisTRUUlt" pitchFamily="2" charset="0"/>
            </a:endParaRPr>
          </a:p>
        </p:txBody>
      </p:sp>
      <p:graphicFrame>
        <p:nvGraphicFramePr>
          <p:cNvPr id="8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8337502"/>
              </p:ext>
            </p:extLst>
          </p:nvPr>
        </p:nvGraphicFramePr>
        <p:xfrm>
          <a:off x="2627784" y="3284984"/>
          <a:ext cx="4391343" cy="1420823"/>
        </p:xfrm>
        <a:graphic>
          <a:graphicData uri="http://schemas.openxmlformats.org/drawingml/2006/table">
            <a:tbl>
              <a:tblPr/>
              <a:tblGrid>
                <a:gridCol w="243963"/>
                <a:gridCol w="1057175"/>
                <a:gridCol w="1057175"/>
                <a:gridCol w="894533"/>
                <a:gridCol w="894533"/>
                <a:gridCol w="243964"/>
              </a:tblGrid>
              <a:tr h="501469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05" marB="45705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F31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2013</a:t>
                      </a:r>
                    </a:p>
                  </a:txBody>
                  <a:tcPr marL="91439" marR="91439"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F31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5B2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2014</a:t>
                      </a:r>
                    </a:p>
                  </a:txBody>
                  <a:tcPr marL="91439" marR="91439"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F31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5B2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0F31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967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05" marB="45705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Yurt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İçi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F3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Yurt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Dışı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F3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Yurt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İçi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F3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Yurt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Dışı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F3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967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05" marB="45705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rgbClr val="0F31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52</a:t>
                      </a:r>
                    </a:p>
                  </a:txBody>
                  <a:tcPr marL="91439" marR="91439"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rgbClr val="0F31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5B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35</a:t>
                      </a:r>
                    </a:p>
                  </a:txBody>
                  <a:tcPr marL="91439" marR="91439"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rgbClr val="0F31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5B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7</a:t>
                      </a:r>
                    </a:p>
                  </a:txBody>
                  <a:tcPr marL="91439" marR="91439"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rgbClr val="0F31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5B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22</a:t>
                      </a:r>
                    </a:p>
                  </a:txBody>
                  <a:tcPr marL="91439" marR="91439"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rgbClr val="0F31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5B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rgbClr val="0F31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256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7" descr="10-BDG-V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325" y="0"/>
            <a:ext cx="926465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6553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fld id="{A3F08C15-A042-4984-80F2-60519EAC789F}" type="slidenum">
              <a:rPr lang="tr-TR" sz="1200">
                <a:solidFill>
                  <a:srgbClr val="898989"/>
                </a:solidFill>
              </a:rPr>
              <a:pPr eaLnBrk="1" hangingPunct="1"/>
              <a:t>47</a:t>
            </a:fld>
            <a:endParaRPr lang="tr-TR" sz="1200">
              <a:solidFill>
                <a:srgbClr val="898989"/>
              </a:solidFill>
            </a:endParaRPr>
          </a:p>
        </p:txBody>
      </p:sp>
      <p:sp>
        <p:nvSpPr>
          <p:cNvPr id="31748" name="Rectangle 3"/>
          <p:cNvSpPr>
            <a:spLocks noChangeArrowheads="1"/>
          </p:cNvSpPr>
          <p:nvPr/>
        </p:nvSpPr>
        <p:spPr bwMode="auto">
          <a:xfrm>
            <a:off x="762000" y="1647825"/>
            <a:ext cx="8001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tr-TR" sz="2800" b="1" dirty="0">
                <a:solidFill>
                  <a:srgbClr val="0F8BDA"/>
                </a:solidFill>
                <a:latin typeface="BourgeoisTRUUlt" pitchFamily="2" charset="0"/>
              </a:rPr>
              <a:t>BİRİMLERE GÖRE HİZMET DAĞILIMI</a:t>
            </a:r>
            <a:endParaRPr lang="tr-TR" b="1" dirty="0">
              <a:solidFill>
                <a:srgbClr val="0F8BDA"/>
              </a:solidFill>
              <a:latin typeface="BourgeoisTRUUlt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7997178"/>
              </p:ext>
            </p:extLst>
          </p:nvPr>
        </p:nvGraphicFramePr>
        <p:xfrm>
          <a:off x="1285875" y="2428875"/>
          <a:ext cx="7215188" cy="3383100"/>
        </p:xfrm>
        <a:graphic>
          <a:graphicData uri="http://schemas.openxmlformats.org/drawingml/2006/table">
            <a:tbl>
              <a:tblPr/>
              <a:tblGrid>
                <a:gridCol w="214313"/>
                <a:gridCol w="1071562"/>
                <a:gridCol w="1357313"/>
                <a:gridCol w="1214437"/>
                <a:gridCol w="1785938"/>
                <a:gridCol w="1295400"/>
                <a:gridCol w="276225"/>
              </a:tblGrid>
              <a:tr h="36572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11" marB="45711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F31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11" marB="45711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F31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5B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Donanım</a:t>
                      </a:r>
                      <a:endParaRPr kumimoji="0" lang="en-US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11" marB="45711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F31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5B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Yazılım</a:t>
                      </a:r>
                      <a:endParaRPr kumimoji="0" lang="en-US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11" marB="45711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F31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5B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Ağ ve Bağlantı</a:t>
                      </a:r>
                      <a:endParaRPr kumimoji="0" lang="en-US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11" marB="45711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F31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5B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Toplam</a:t>
                      </a:r>
                      <a:endParaRPr kumimoji="0" lang="en-US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11" marB="45711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F31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5B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11" marB="45711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F31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4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11" marB="4571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Dekanlık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11" marB="4571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F3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150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11" marB="4571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F3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190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11" marB="4571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F3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50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11" marB="4571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F3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390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11" marB="4571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F3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11" marB="4571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4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11" marB="4571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İÖ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11" marB="4571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46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11" marB="4571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48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11" marB="4571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4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5</a:t>
                      </a:r>
                    </a:p>
                  </a:txBody>
                  <a:tcPr marL="91439" marR="91439" marT="45711" marB="4571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139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11" marB="4571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11" marB="4571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4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11" marB="4571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OÖFMAE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11" marB="4571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F3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60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11" marB="4571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F3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80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11" marB="4571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F3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53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11" marB="4571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F3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193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11" marB="4571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F3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11" marB="4571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4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11" marB="4571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EB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11" marB="4571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5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11" marB="4571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1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20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11" marB="4571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4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2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11" marB="4571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212</a:t>
                      </a:r>
                    </a:p>
                  </a:txBody>
                  <a:tcPr marL="91439" marR="91439" marT="45711" marB="4571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11" marB="4571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4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11" marB="4571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BES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11" marB="4571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F3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12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11" marB="4571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F3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20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11" marB="4571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F3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23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11" marB="4571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F3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55</a:t>
                      </a:r>
                    </a:p>
                  </a:txBody>
                  <a:tcPr marL="91439" marR="91439" marT="45711" marB="4571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F3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11" marB="4571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4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11" marB="4571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YDE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11" marB="4571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-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11" marB="4571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-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11" marB="4571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-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11" marB="4571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-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11" marB="4571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11" marB="4571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4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11" marB="4571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BÖTE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11" marB="4571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F3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-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11" marB="4571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F3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-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11" marB="4571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F3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-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11" marB="4571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F3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-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11" marB="4571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F3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11" marB="4571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4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11" marB="4571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Sınıflar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11" marB="4571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61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11" marB="4571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8</a:t>
                      </a: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11" marB="4571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20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11" marB="4571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1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61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11" marB="4571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11" marB="4571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4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11" marB="4571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rgbClr val="0F31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T</a:t>
                      </a:r>
                      <a:r>
                        <a:rPr kumimoji="0" lang="tr-TR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oplam</a:t>
                      </a:r>
                      <a:endParaRPr kumimoji="0" lang="en-US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11" marB="4571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rgbClr val="0F31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5B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379</a:t>
                      </a:r>
                    </a:p>
                  </a:txBody>
                  <a:tcPr marL="91439" marR="91439" marT="45711" marB="4571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rgbClr val="0F31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5B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538</a:t>
                      </a:r>
                      <a:endParaRPr kumimoji="0" 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11" marB="4571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rgbClr val="0F31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5B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233</a:t>
                      </a:r>
                    </a:p>
                  </a:txBody>
                  <a:tcPr marL="91439" marR="91439" marT="45711" marB="4571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rgbClr val="0F31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5B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1</a:t>
                      </a:r>
                      <a:r>
                        <a:rPr kumimoji="0" lang="en-GB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urgeoisTRUBol" pitchFamily="2" charset="0"/>
                          <a:ea typeface="ヒラギノ角ゴ Pro W3"/>
                          <a:cs typeface="ヒラギノ角ゴ Pro W3"/>
                        </a:rPr>
                        <a:t>150</a:t>
                      </a:r>
                      <a:endParaRPr kumimoji="0" 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11" marB="4571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rgbClr val="0F31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5B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1439" marR="91439" marT="45711" marB="4571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rgbClr val="0F31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386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7" descr="10-BDG-V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325" y="0"/>
            <a:ext cx="926465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6553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fld id="{E6F1656A-1C80-4CD0-944E-0800C81D80D1}" type="slidenum">
              <a:rPr lang="tr-TR" sz="1200">
                <a:solidFill>
                  <a:srgbClr val="898989"/>
                </a:solidFill>
              </a:rPr>
              <a:pPr eaLnBrk="1" hangingPunct="1"/>
              <a:t>48</a:t>
            </a:fld>
            <a:endParaRPr lang="tr-TR" sz="1200">
              <a:solidFill>
                <a:srgbClr val="898989"/>
              </a:solidFill>
            </a:endParaRPr>
          </a:p>
        </p:txBody>
      </p:sp>
      <p:sp>
        <p:nvSpPr>
          <p:cNvPr id="32772" name="Rectangle 3"/>
          <p:cNvSpPr>
            <a:spLocks noChangeArrowheads="1"/>
          </p:cNvSpPr>
          <p:nvPr/>
        </p:nvSpPr>
        <p:spPr bwMode="auto">
          <a:xfrm>
            <a:off x="762000" y="1647825"/>
            <a:ext cx="8001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tr-TR" sz="2800" b="1" dirty="0">
                <a:solidFill>
                  <a:srgbClr val="0F8BDA"/>
                </a:solidFill>
                <a:latin typeface="BourgeoisTRUUlt" pitchFamily="2" charset="0"/>
              </a:rPr>
              <a:t>BİRİMLERE GÖRE HİZMET DAĞILIMI </a:t>
            </a:r>
            <a:r>
              <a:rPr lang="tr-TR" sz="1800" b="1" dirty="0">
                <a:solidFill>
                  <a:srgbClr val="0F8BDA"/>
                </a:solidFill>
                <a:latin typeface="BourgeoisTRUUlt" pitchFamily="2" charset="0"/>
              </a:rPr>
              <a:t>- Grafik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150" y="2480320"/>
            <a:ext cx="4584700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492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78" descr="E:\Fakulte-HDD-EV\Akademik Kurul\Tasarımlar\11-TKM-V2.ep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8738" y="0"/>
            <a:ext cx="92630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6553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B92DCACE-4EF0-4AA8-BB5C-779CA89DAEA5}" type="slidenum">
              <a:rPr lang="tr-TR">
                <a:solidFill>
                  <a:srgbClr val="898989"/>
                </a:solidFill>
              </a:rPr>
              <a:pPr/>
              <a:t>49</a:t>
            </a:fld>
            <a:endParaRPr lang="tr-TR">
              <a:solidFill>
                <a:srgbClr val="898989"/>
              </a:solidFill>
            </a:endParaRPr>
          </a:p>
        </p:txBody>
      </p:sp>
      <p:sp>
        <p:nvSpPr>
          <p:cNvPr id="33796" name="Rectangle 3"/>
          <p:cNvSpPr>
            <a:spLocks noChangeArrowheads="1"/>
          </p:cNvSpPr>
          <p:nvPr/>
        </p:nvSpPr>
        <p:spPr bwMode="auto">
          <a:xfrm>
            <a:off x="762000" y="1647825"/>
            <a:ext cx="8001000" cy="5334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tr-TR" sz="2800" b="1" dirty="0">
                <a:solidFill>
                  <a:srgbClr val="0F8BDA"/>
                </a:solidFill>
                <a:latin typeface="BourgeoisTRUUlt" pitchFamily="2" charset="0"/>
              </a:rPr>
              <a:t>BİRİMLERE GÖRE HİZMET DAĞILIMI</a:t>
            </a:r>
            <a:endParaRPr lang="tr-TR" b="1" dirty="0">
              <a:solidFill>
                <a:srgbClr val="0F8BDA"/>
              </a:solidFill>
              <a:latin typeface="BourgeoisTRUUlt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1916280"/>
              </p:ext>
            </p:extLst>
          </p:nvPr>
        </p:nvGraphicFramePr>
        <p:xfrm>
          <a:off x="1547667" y="2294655"/>
          <a:ext cx="6328303" cy="3798641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1068145"/>
                <a:gridCol w="584462"/>
                <a:gridCol w="584462"/>
                <a:gridCol w="584462"/>
                <a:gridCol w="584462"/>
                <a:gridCol w="584462"/>
                <a:gridCol w="690062"/>
                <a:gridCol w="576064"/>
                <a:gridCol w="487260"/>
                <a:gridCol w="584462"/>
              </a:tblGrid>
              <a:tr h="95974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urgeoisTRUBol" pitchFamily="2" charset="0"/>
                        <a:ea typeface="ヒラギノ角ゴ Pro W3" charset="-128"/>
                      </a:endParaRPr>
                    </a:p>
                  </a:txBody>
                  <a:tcPr marL="91439" marR="91439" marT="45716" marB="45716" vert="vert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F31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5B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urgeoisTRUBol" pitchFamily="2" charset="0"/>
                          <a:ea typeface="ヒラギノ角ゴ Pro W3" charset="-128"/>
                        </a:rPr>
                        <a:t>Kamera</a:t>
                      </a: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urgeoisTRUBol" pitchFamily="2" charset="0"/>
                        <a:ea typeface="ヒラギノ角ゴ Pro W3" charset="-128"/>
                      </a:endParaRPr>
                    </a:p>
                  </a:txBody>
                  <a:tcPr marL="91439" marR="91439" marT="45716" marB="45716" vert="vert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F31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5B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urgeoisTRUBol" pitchFamily="2" charset="0"/>
                          <a:ea typeface="ヒラギノ角ゴ Pro W3" charset="-128"/>
                        </a:rPr>
                        <a:t>Tripod</a:t>
                      </a: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urgeoisTRUBol" pitchFamily="2" charset="0"/>
                        <a:ea typeface="ヒラギノ角ゴ Pro W3" charset="-128"/>
                      </a:endParaRPr>
                    </a:p>
                  </a:txBody>
                  <a:tcPr marL="91439" marR="91439" marT="45716" marB="45716" vert="vert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F31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5B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urgeoisTRUBol" pitchFamily="2" charset="0"/>
                          <a:ea typeface="ヒラギノ角ゴ Pro W3" charset="-128"/>
                        </a:rPr>
                        <a:t>Ses Kayıt Cihazı</a:t>
                      </a: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urgeoisTRUBol" pitchFamily="2" charset="0"/>
                        <a:ea typeface="ヒラギノ角ゴ Pro W3" charset="-128"/>
                      </a:endParaRPr>
                    </a:p>
                  </a:txBody>
                  <a:tcPr marL="91439" marR="91439" marT="45716" marB="45716" vert="vert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F31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5B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urgeoisTRUBol" pitchFamily="2" charset="0"/>
                          <a:ea typeface="ヒラギノ角ゴ Pro W3" charset="-128"/>
                        </a:rPr>
                        <a:t>Laptop</a:t>
                      </a: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urgeoisTRUBol" pitchFamily="2" charset="0"/>
                        <a:ea typeface="ヒラギノ角ゴ Pro W3" charset="-128"/>
                      </a:endParaRPr>
                    </a:p>
                  </a:txBody>
                  <a:tcPr marL="91439" marR="91439" marT="45716" marB="45716" vert="vert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F31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5B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urgeoisTRUBol" pitchFamily="2" charset="0"/>
                          <a:ea typeface="ヒラギノ角ゴ Pro W3" charset="-128"/>
                        </a:rPr>
                        <a:t>Projeksiyon</a:t>
                      </a: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urgeoisTRUBol" pitchFamily="2" charset="0"/>
                        <a:ea typeface="ヒラギノ角ゴ Pro W3" charset="-128"/>
                      </a:endParaRPr>
                    </a:p>
                  </a:txBody>
                  <a:tcPr marL="91439" marR="91439" marT="45716" marB="45716" vert="vert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F31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5B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urgeoisTRUBol" pitchFamily="2" charset="0"/>
                          <a:ea typeface="ヒラギノ角ゴ Pro W3" charset="-128"/>
                        </a:rPr>
                        <a:t>Renkli Çıktı</a:t>
                      </a: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urgeoisTRUBol" pitchFamily="2" charset="0"/>
                        <a:ea typeface="ヒラギノ角ゴ Pro W3" charset="-128"/>
                      </a:endParaRPr>
                    </a:p>
                  </a:txBody>
                  <a:tcPr marL="91439" marR="91439" marT="45716" marB="45716" vert="vert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F31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5B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urgeoisTRUBol" pitchFamily="2" charset="0"/>
                          <a:ea typeface="ヒラギノ角ゴ Pro W3" charset="-128"/>
                        </a:rPr>
                        <a:t>Tarayıcı</a:t>
                      </a: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urgeoisTRUBol" pitchFamily="2" charset="0"/>
                        <a:ea typeface="ヒラギノ角ゴ Pro W3" charset="-128"/>
                      </a:endParaRPr>
                    </a:p>
                  </a:txBody>
                  <a:tcPr marL="91439" marR="91439" marT="45716" marB="45716" vert="vert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F31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5B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urgeoisTRUBol" pitchFamily="2" charset="0"/>
                          <a:ea typeface="ヒラギノ角ゴ Pro W3" charset="-128"/>
                        </a:rPr>
                        <a:t>Sprial</a:t>
                      </a:r>
                      <a:r>
                        <a:rPr kumimoji="0" lang="tr-TR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urgeoisTRUBol" pitchFamily="2" charset="0"/>
                          <a:ea typeface="ヒラギノ角ゴ Pro W3" charset="-128"/>
                        </a:rPr>
                        <a:t> Cilt</a:t>
                      </a: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urgeoisTRUBol" pitchFamily="2" charset="0"/>
                        <a:ea typeface="ヒラギノ角ゴ Pro W3" charset="-128"/>
                      </a:endParaRPr>
                    </a:p>
                  </a:txBody>
                  <a:tcPr marL="91439" marR="91439" marT="45716" marB="45716" vert="vert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F31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5B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urgeoisTRUBol" pitchFamily="2" charset="0"/>
                          <a:ea typeface="ヒラギノ角ゴ Pro W3" charset="-128"/>
                        </a:rPr>
                        <a:t>Foto Makine</a:t>
                      </a: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urgeoisTRUBol" pitchFamily="2" charset="0"/>
                        <a:ea typeface="ヒラギノ角ゴ Pro W3" charset="-128"/>
                      </a:endParaRPr>
                    </a:p>
                  </a:txBody>
                  <a:tcPr marL="91439" marR="91439" marT="45716" marB="45716" vert="vert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F31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5B2FF"/>
                    </a:solidFill>
                  </a:tcPr>
                </a:tc>
              </a:tr>
              <a:tr h="35486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 charset="-128"/>
                        </a:rPr>
                        <a:t>Dekanlık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 charset="-128"/>
                      </a:endParaRPr>
                    </a:p>
                  </a:txBody>
                  <a:tcPr marL="91439" marR="91439"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F3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 charset="-128"/>
                        </a:rPr>
                        <a:t>40</a:t>
                      </a:r>
                    </a:p>
                  </a:txBody>
                  <a:tcPr marL="91439" marR="91439"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F3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 charset="-128"/>
                        </a:rPr>
                        <a:t>32</a:t>
                      </a:r>
                    </a:p>
                  </a:txBody>
                  <a:tcPr marL="91439" marR="91439"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F3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 charset="-128"/>
                        </a:rPr>
                        <a:t>28</a:t>
                      </a:r>
                    </a:p>
                  </a:txBody>
                  <a:tcPr marL="91439" marR="91439"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F3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 charset="-128"/>
                        </a:rPr>
                        <a:t>87</a:t>
                      </a:r>
                    </a:p>
                  </a:txBody>
                  <a:tcPr marL="91439" marR="91439"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F3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 charset="-128"/>
                        </a:rPr>
                        <a:t>18</a:t>
                      </a:r>
                    </a:p>
                  </a:txBody>
                  <a:tcPr marL="91439" marR="91439"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F3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 charset="-128"/>
                        </a:rPr>
                        <a:t>2000</a:t>
                      </a:r>
                    </a:p>
                  </a:txBody>
                  <a:tcPr marL="91439" marR="91439"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F3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 charset="-128"/>
                        </a:rPr>
                        <a:t>62</a:t>
                      </a:r>
                    </a:p>
                  </a:txBody>
                  <a:tcPr marL="91439" marR="91439"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F3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 charset="-128"/>
                        </a:rPr>
                        <a:t>89</a:t>
                      </a:r>
                    </a:p>
                  </a:txBody>
                  <a:tcPr marL="91439" marR="91439"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F3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 charset="-128"/>
                        </a:rPr>
                        <a:t>33</a:t>
                      </a:r>
                    </a:p>
                  </a:txBody>
                  <a:tcPr marL="91439" marR="91439"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F3FB"/>
                    </a:solidFill>
                  </a:tcPr>
                </a:tc>
              </a:tr>
              <a:tr h="35486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 charset="-128"/>
                        </a:rPr>
                        <a:t>İÖ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 charset="-128"/>
                      </a:endParaRPr>
                    </a:p>
                  </a:txBody>
                  <a:tcPr marL="91439" marR="91439"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 charset="-128"/>
                        </a:rPr>
                        <a:t>750</a:t>
                      </a:r>
                    </a:p>
                  </a:txBody>
                  <a:tcPr marL="91439" marR="91439"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 charset="-128"/>
                        </a:rPr>
                        <a:t>698</a:t>
                      </a:r>
                    </a:p>
                  </a:txBody>
                  <a:tcPr marL="91439" marR="91439"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 charset="-128"/>
                        </a:rPr>
                        <a:t>942</a:t>
                      </a:r>
                    </a:p>
                  </a:txBody>
                  <a:tcPr marL="91439" marR="91439"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 charset="-128"/>
                        </a:rPr>
                        <a:t>201</a:t>
                      </a:r>
                    </a:p>
                  </a:txBody>
                  <a:tcPr marL="91439" marR="91439"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 charset="-128"/>
                        </a:rPr>
                        <a:t>72</a:t>
                      </a:r>
                    </a:p>
                  </a:txBody>
                  <a:tcPr marL="91439" marR="91439"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 charset="-128"/>
                        </a:rPr>
                        <a:t>543</a:t>
                      </a:r>
                    </a:p>
                  </a:txBody>
                  <a:tcPr marL="91439" marR="91439"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 charset="-128"/>
                        </a:rPr>
                        <a:t>3218</a:t>
                      </a:r>
                    </a:p>
                  </a:txBody>
                  <a:tcPr marL="91439" marR="91439"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 charset="-128"/>
                        </a:rPr>
                        <a:t>23</a:t>
                      </a:r>
                    </a:p>
                  </a:txBody>
                  <a:tcPr marL="91439" marR="91439"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 charset="-128"/>
                        </a:rPr>
                        <a:t>112</a:t>
                      </a:r>
                    </a:p>
                  </a:txBody>
                  <a:tcPr marL="91439" marR="91439"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486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 charset="-128"/>
                        </a:rPr>
                        <a:t>OÖFMAE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 charset="-128"/>
                      </a:endParaRPr>
                    </a:p>
                  </a:txBody>
                  <a:tcPr marL="91439" marR="91439"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F3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 charset="-128"/>
                        </a:rPr>
                        <a:t>501</a:t>
                      </a:r>
                    </a:p>
                  </a:txBody>
                  <a:tcPr marL="91439" marR="91439"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F3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 charset="-128"/>
                        </a:rPr>
                        <a:t>422</a:t>
                      </a:r>
                    </a:p>
                  </a:txBody>
                  <a:tcPr marL="91439" marR="91439"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F3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 charset="-128"/>
                        </a:rPr>
                        <a:t>700</a:t>
                      </a:r>
                    </a:p>
                  </a:txBody>
                  <a:tcPr marL="91439" marR="91439"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F3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 charset="-128"/>
                        </a:rPr>
                        <a:t>242</a:t>
                      </a:r>
                    </a:p>
                  </a:txBody>
                  <a:tcPr marL="91439" marR="91439"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F3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 charset="-128"/>
                        </a:rPr>
                        <a:t>54</a:t>
                      </a:r>
                    </a:p>
                  </a:txBody>
                  <a:tcPr marL="91439" marR="91439"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F3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 charset="-128"/>
                        </a:rPr>
                        <a:t>884</a:t>
                      </a:r>
                    </a:p>
                  </a:txBody>
                  <a:tcPr marL="91439" marR="91439"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F3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 charset="-128"/>
                        </a:rPr>
                        <a:t>2415</a:t>
                      </a:r>
                    </a:p>
                  </a:txBody>
                  <a:tcPr marL="91439" marR="91439"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F3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 charset="-128"/>
                        </a:rPr>
                        <a:t>32</a:t>
                      </a:r>
                    </a:p>
                  </a:txBody>
                  <a:tcPr marL="91439" marR="91439"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F3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 charset="-128"/>
                        </a:rPr>
                        <a:t>72</a:t>
                      </a:r>
                    </a:p>
                  </a:txBody>
                  <a:tcPr marL="91439" marR="91439"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F3FB"/>
                    </a:solidFill>
                  </a:tcPr>
                </a:tc>
              </a:tr>
              <a:tr h="35486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 charset="-128"/>
                        </a:rPr>
                        <a:t>EB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 charset="-128"/>
                      </a:endParaRPr>
                    </a:p>
                  </a:txBody>
                  <a:tcPr marL="91439" marR="91439"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 charset="-128"/>
                        </a:rPr>
                        <a:t>223</a:t>
                      </a:r>
                    </a:p>
                  </a:txBody>
                  <a:tcPr marL="91439" marR="91439"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 charset="-128"/>
                        </a:rPr>
                        <a:t>184</a:t>
                      </a:r>
                    </a:p>
                  </a:txBody>
                  <a:tcPr marL="91439" marR="91439"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 charset="-128"/>
                        </a:rPr>
                        <a:t>194</a:t>
                      </a:r>
                    </a:p>
                  </a:txBody>
                  <a:tcPr marL="91439" marR="91439"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 charset="-128"/>
                        </a:rPr>
                        <a:t>83</a:t>
                      </a:r>
                    </a:p>
                  </a:txBody>
                  <a:tcPr marL="91439" marR="91439"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 charset="-128"/>
                        </a:rPr>
                        <a:t>1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 charset="-128"/>
                        </a:rPr>
                        <a:t>9</a:t>
                      </a:r>
                    </a:p>
                  </a:txBody>
                  <a:tcPr marL="91439" marR="91439"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 charset="-128"/>
                        </a:rPr>
                        <a:t>143</a:t>
                      </a:r>
                    </a:p>
                  </a:txBody>
                  <a:tcPr marL="91439" marR="91439"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 charset="-128"/>
                        </a:rPr>
                        <a:t>812</a:t>
                      </a:r>
                    </a:p>
                  </a:txBody>
                  <a:tcPr marL="91439" marR="91439"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 charset="-128"/>
                        </a:rPr>
                        <a:t>43</a:t>
                      </a:r>
                    </a:p>
                  </a:txBody>
                  <a:tcPr marL="91439" marR="91439"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 charset="-128"/>
                        </a:rPr>
                        <a:t>34</a:t>
                      </a:r>
                    </a:p>
                  </a:txBody>
                  <a:tcPr marL="91439" marR="91439"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486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 charset="-128"/>
                        </a:rPr>
                        <a:t>BES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 charset="-128"/>
                      </a:endParaRPr>
                    </a:p>
                  </a:txBody>
                  <a:tcPr marL="91439" marR="91439"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F3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 charset="-128"/>
                        </a:rPr>
                        <a:t>300</a:t>
                      </a:r>
                    </a:p>
                  </a:txBody>
                  <a:tcPr marL="91439" marR="91439"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F3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 charset="-128"/>
                        </a:rPr>
                        <a:t>195</a:t>
                      </a:r>
                    </a:p>
                  </a:txBody>
                  <a:tcPr marL="91439" marR="91439"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F3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 charset="-128"/>
                        </a:rPr>
                        <a:t>41</a:t>
                      </a:r>
                    </a:p>
                  </a:txBody>
                  <a:tcPr marL="91439" marR="91439"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F3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 charset="-128"/>
                        </a:rPr>
                        <a:t>87</a:t>
                      </a:r>
                    </a:p>
                  </a:txBody>
                  <a:tcPr marL="91439" marR="91439"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F3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 charset="-128"/>
                        </a:rPr>
                        <a:t>79</a:t>
                      </a:r>
                    </a:p>
                  </a:txBody>
                  <a:tcPr marL="91439" marR="91439"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F3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 charset="-128"/>
                        </a:rPr>
                        <a:t>63</a:t>
                      </a:r>
                    </a:p>
                  </a:txBody>
                  <a:tcPr marL="91439" marR="91439"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F3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 charset="-128"/>
                        </a:rPr>
                        <a:t>92</a:t>
                      </a:r>
                    </a:p>
                  </a:txBody>
                  <a:tcPr marL="91439" marR="91439"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F3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 charset="-128"/>
                        </a:rPr>
                        <a:t>11</a:t>
                      </a:r>
                    </a:p>
                  </a:txBody>
                  <a:tcPr marL="91439" marR="91439"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F3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 charset="-128"/>
                        </a:rPr>
                        <a:t>1</a:t>
                      </a:r>
                    </a:p>
                  </a:txBody>
                  <a:tcPr marL="91439" marR="91439"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F3FB"/>
                    </a:solidFill>
                  </a:tcPr>
                </a:tc>
              </a:tr>
              <a:tr h="35486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 charset="-128"/>
                        </a:rPr>
                        <a:t>BÖTE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 charset="-128"/>
                      </a:endParaRPr>
                    </a:p>
                  </a:txBody>
                  <a:tcPr marL="91439" marR="91439"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 charset="-128"/>
                        </a:rPr>
                        <a:t>53</a:t>
                      </a:r>
                    </a:p>
                  </a:txBody>
                  <a:tcPr marL="91439" marR="91439"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 charset="-128"/>
                        </a:rPr>
                        <a:t>32</a:t>
                      </a:r>
                    </a:p>
                  </a:txBody>
                  <a:tcPr marL="91439" marR="91439"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 charset="-128"/>
                        </a:rPr>
                        <a:t>54</a:t>
                      </a:r>
                    </a:p>
                  </a:txBody>
                  <a:tcPr marL="91439" marR="91439"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 charset="-128"/>
                        </a:rPr>
                        <a:t>9</a:t>
                      </a:r>
                    </a:p>
                  </a:txBody>
                  <a:tcPr marL="91439" marR="91439"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 charset="-128"/>
                        </a:rPr>
                        <a:t>11</a:t>
                      </a:r>
                    </a:p>
                  </a:txBody>
                  <a:tcPr marL="91439" marR="91439"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 charset="-128"/>
                        </a:rPr>
                        <a:t>44</a:t>
                      </a:r>
                    </a:p>
                  </a:txBody>
                  <a:tcPr marL="91439" marR="91439"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 charset="-128"/>
                        </a:rPr>
                        <a:t>18</a:t>
                      </a:r>
                    </a:p>
                  </a:txBody>
                  <a:tcPr marL="91439" marR="91439"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 charset="-128"/>
                        </a:rPr>
                        <a:t>3</a:t>
                      </a:r>
                    </a:p>
                  </a:txBody>
                  <a:tcPr marL="91439" marR="91439"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 charset="-128"/>
                        </a:rPr>
                        <a:t>2</a:t>
                      </a:r>
                      <a:endParaRPr kumimoji="0" lang="tr-T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 charset="-128"/>
                      </a:endParaRPr>
                    </a:p>
                  </a:txBody>
                  <a:tcPr marL="91439" marR="91439"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5486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 charset="-128"/>
                        </a:rPr>
                        <a:t>YDE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 charset="-128"/>
                      </a:endParaRPr>
                    </a:p>
                  </a:txBody>
                  <a:tcPr marL="91439" marR="91439"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F3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 charset="-128"/>
                        </a:rPr>
                        <a:t>28</a:t>
                      </a:r>
                    </a:p>
                  </a:txBody>
                  <a:tcPr marL="91439" marR="91439"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F3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 charset="-128"/>
                        </a:rPr>
                        <a:t>19</a:t>
                      </a:r>
                    </a:p>
                  </a:txBody>
                  <a:tcPr marL="91439" marR="91439"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F3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 charset="-128"/>
                        </a:rPr>
                        <a:t>13</a:t>
                      </a:r>
                    </a:p>
                  </a:txBody>
                  <a:tcPr marL="91439" marR="91439"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F3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 charset="-128"/>
                        </a:rPr>
                        <a:t>3</a:t>
                      </a:r>
                    </a:p>
                  </a:txBody>
                  <a:tcPr marL="91439" marR="91439"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F3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 charset="-128"/>
                        </a:rPr>
                        <a:t>2</a:t>
                      </a:r>
                    </a:p>
                  </a:txBody>
                  <a:tcPr marL="91439" marR="91439"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F3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 charset="-128"/>
                        </a:rPr>
                        <a:t>31</a:t>
                      </a:r>
                    </a:p>
                  </a:txBody>
                  <a:tcPr marL="91439" marR="91439"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F3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 charset="-128"/>
                        </a:rPr>
                        <a:t>3</a:t>
                      </a:r>
                    </a:p>
                  </a:txBody>
                  <a:tcPr marL="91439" marR="91439"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F3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 charset="-128"/>
                        </a:rPr>
                        <a:t>2</a:t>
                      </a:r>
                    </a:p>
                  </a:txBody>
                  <a:tcPr marL="91439" marR="91439"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F3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urgeoisTRUBol" pitchFamily="2" charset="0"/>
                          <a:ea typeface="ヒラギノ角ゴ Pro W3" charset="-128"/>
                        </a:rPr>
                        <a:t>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 charset="-128"/>
                      </a:endParaRPr>
                    </a:p>
                  </a:txBody>
                  <a:tcPr marL="91439" marR="91439"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F3FB"/>
                    </a:solidFill>
                  </a:tcPr>
                </a:tc>
              </a:tr>
              <a:tr h="35486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urgeoisTRUBol" pitchFamily="2" charset="0"/>
                        </a:rPr>
                        <a:t>T</a:t>
                      </a:r>
                      <a:r>
                        <a:rPr kumimoji="0" lang="tr-TR" sz="1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urgeoisTRUBol" pitchFamily="2" charset="0"/>
                        </a:rPr>
                        <a:t>oplam</a:t>
                      </a:r>
                      <a:endParaRPr kumimoji="0" 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urgeoisTRUBol" pitchFamily="2" charset="0"/>
                        <a:ea typeface="ヒラギノ角ゴ Pro W3" charset="-128"/>
                      </a:endParaRPr>
                    </a:p>
                  </a:txBody>
                  <a:tcPr marL="91439" marR="91439"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rgbClr val="0F31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5B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BourgeoisTRUBol" pitchFamily="2" charset="0"/>
                        </a:rPr>
                        <a:t>1895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BourgeoisTRUBol" pitchFamily="2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rgbClr val="0F31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5B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BourgeoisTRUBol" pitchFamily="2" charset="0"/>
                        </a:rPr>
                        <a:t>1582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BourgeoisTRUBol" pitchFamily="2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rgbClr val="0F31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5B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BourgeoisTRUBol" pitchFamily="2" charset="0"/>
                        </a:rPr>
                        <a:t>1972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BourgeoisTRUBol" pitchFamily="2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rgbClr val="0F31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5B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BourgeoisTRUBol" pitchFamily="2" charset="0"/>
                        </a:rPr>
                        <a:t>712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BourgeoisTRUBol" pitchFamily="2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rgbClr val="0F31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5B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BourgeoisTRUBol" pitchFamily="2" charset="0"/>
                        </a:rPr>
                        <a:t>255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BourgeoisTRUBol" pitchFamily="2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rgbClr val="0F31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5B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BourgeoisTRUBol" pitchFamily="2" charset="0"/>
                        </a:rPr>
                        <a:t>3708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BourgeoisTRUBol" pitchFamily="2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rgbClr val="0F31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5B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BourgeoisTRUBol" pitchFamily="2" charset="0"/>
                        </a:rPr>
                        <a:t>6620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BourgeoisTRUBol" pitchFamily="2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rgbClr val="0F31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5B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BourgeoisTRUBol" pitchFamily="2" charset="0"/>
                        </a:rPr>
                        <a:t>203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BourgeoisTRUBol" pitchFamily="2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rgbClr val="0F31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5B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BourgeoisTRUBol" pitchFamily="2" charset="0"/>
                        </a:rPr>
                        <a:t>255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BourgeoisTRUBol" pitchFamily="2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rgbClr val="0F31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5B2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30" descr="1-Atamalar-V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1824" y="-1588"/>
            <a:ext cx="926465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6553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5DE0C452-166A-4FD0-A38C-63F876A07879}" type="slidenum">
              <a:rPr lang="tr-TR">
                <a:solidFill>
                  <a:srgbClr val="898989"/>
                </a:solidFill>
              </a:rPr>
              <a:pPr/>
              <a:t>5</a:t>
            </a:fld>
            <a:endParaRPr lang="tr-TR">
              <a:solidFill>
                <a:srgbClr val="898989"/>
              </a:solidFill>
            </a:endParaRPr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827088" y="2492897"/>
            <a:ext cx="8031138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rgbClr val="0000FF"/>
              </a:buClr>
            </a:pPr>
            <a:endParaRPr lang="en-US" sz="1500" b="1" dirty="0" smtClean="0">
              <a:solidFill>
                <a:srgbClr val="000000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endParaRPr lang="en-US" sz="1500" b="1" dirty="0" smtClean="0">
              <a:solidFill>
                <a:srgbClr val="000000"/>
              </a:solidFill>
              <a:latin typeface="BourgeoisTRUBol" pitchFamily="2" charset="0"/>
            </a:endParaRPr>
          </a:p>
          <a:p>
            <a:pPr marL="342900" lvl="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r>
              <a:rPr lang="en-US" b="1" dirty="0" err="1">
                <a:solidFill>
                  <a:prstClr val="black"/>
                </a:solidFill>
                <a:latin typeface="BourgeoisTRUBol" pitchFamily="2" charset="0"/>
              </a:rPr>
              <a:t>Prof.Dr</a:t>
            </a:r>
            <a:r>
              <a:rPr lang="en-US" b="1" dirty="0">
                <a:solidFill>
                  <a:prstClr val="black"/>
                </a:solidFill>
                <a:latin typeface="BourgeoisTRUBol" pitchFamily="2" charset="0"/>
              </a:rPr>
              <a:t>. </a:t>
            </a:r>
            <a:r>
              <a:rPr lang="en-US" b="1" dirty="0" err="1">
                <a:solidFill>
                  <a:prstClr val="black"/>
                </a:solidFill>
                <a:latin typeface="BourgeoisTRUBol" pitchFamily="2" charset="0"/>
              </a:rPr>
              <a:t>Ceren</a:t>
            </a:r>
            <a:r>
              <a:rPr lang="en-US" b="1" dirty="0">
                <a:solidFill>
                  <a:prstClr val="black"/>
                </a:solidFill>
                <a:latin typeface="BourgeoisTRUBol" pitchFamily="2" charset="0"/>
              </a:rPr>
              <a:t> ÖZTEKİN </a:t>
            </a:r>
            <a:r>
              <a:rPr lang="en-US" b="1" dirty="0" smtClean="0">
                <a:solidFill>
                  <a:prstClr val="black"/>
                </a:solidFill>
                <a:latin typeface="BourgeoisTRUBol" pitchFamily="2" charset="0"/>
              </a:rPr>
              <a:t>    		</a:t>
            </a:r>
            <a:r>
              <a:rPr lang="en-US" sz="1600" b="1" dirty="0" smtClean="0">
                <a:solidFill>
                  <a:prstClr val="black"/>
                </a:solidFill>
                <a:latin typeface="BourgeoisTRUBol" pitchFamily="2" charset="0"/>
              </a:rPr>
              <a:t>13.09.2013    </a:t>
            </a:r>
            <a:r>
              <a:rPr lang="tr-TR" sz="1500" b="1" dirty="0" smtClean="0">
                <a:solidFill>
                  <a:prstClr val="black"/>
                </a:solidFill>
                <a:latin typeface="BourgeoisTRUBol" pitchFamily="2" charset="0"/>
              </a:rPr>
              <a:t>Bölüm Başkanı</a:t>
            </a:r>
            <a:endParaRPr lang="en-US" sz="1500" b="1" dirty="0" smtClean="0">
              <a:solidFill>
                <a:prstClr val="black"/>
              </a:solidFill>
              <a:latin typeface="BourgeoisTRUBol" pitchFamily="2" charset="0"/>
            </a:endParaRPr>
          </a:p>
          <a:p>
            <a:pPr marL="342900" lvl="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endParaRPr lang="en-US" sz="1500" b="1" dirty="0">
              <a:solidFill>
                <a:prstClr val="black"/>
              </a:solidFill>
              <a:latin typeface="BourgeoisTRUBol" pitchFamily="2" charset="0"/>
            </a:endParaRPr>
          </a:p>
          <a:p>
            <a:pPr marL="342900" lvl="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r>
              <a:rPr lang="en-US" b="1" dirty="0" err="1" smtClean="0">
                <a:solidFill>
                  <a:prstClr val="black"/>
                </a:solidFill>
                <a:latin typeface="BourgeoisTRUBol" pitchFamily="2" charset="0"/>
              </a:rPr>
              <a:t>Y.Doç.Dr</a:t>
            </a:r>
            <a:r>
              <a:rPr lang="en-US" b="1" dirty="0">
                <a:solidFill>
                  <a:prstClr val="black"/>
                </a:solidFill>
                <a:latin typeface="BourgeoisTRUBol" pitchFamily="2" charset="0"/>
              </a:rPr>
              <a:t>. </a:t>
            </a:r>
            <a:r>
              <a:rPr lang="en-US" b="1" dirty="0" err="1">
                <a:solidFill>
                  <a:prstClr val="black"/>
                </a:solidFill>
                <a:latin typeface="BourgeoisTRUBol" pitchFamily="2" charset="0"/>
              </a:rPr>
              <a:t>Refika</a:t>
            </a:r>
            <a:r>
              <a:rPr lang="en-US" b="1" dirty="0">
                <a:solidFill>
                  <a:prstClr val="black"/>
                </a:solidFill>
                <a:latin typeface="BourgeoisTRUBol" pitchFamily="2" charset="0"/>
              </a:rPr>
              <a:t> OLGAN                </a:t>
            </a:r>
            <a:r>
              <a:rPr lang="en-US" b="1" dirty="0" smtClean="0">
                <a:solidFill>
                  <a:prstClr val="black"/>
                </a:solidFill>
                <a:latin typeface="BourgeoisTRUBol" pitchFamily="2" charset="0"/>
              </a:rPr>
              <a:t>	</a:t>
            </a:r>
            <a:r>
              <a:rPr lang="en-US" sz="1500" b="1" dirty="0" smtClean="0">
                <a:solidFill>
                  <a:srgbClr val="000000"/>
                </a:solidFill>
                <a:latin typeface="BourgeoisTRUBol" pitchFamily="2" charset="0"/>
              </a:rPr>
              <a:t>13.09.2013</a:t>
            </a:r>
            <a:r>
              <a:rPr lang="tr-TR" sz="1500" b="1" dirty="0" smtClean="0">
                <a:solidFill>
                  <a:srgbClr val="000000"/>
                </a:solidFill>
                <a:latin typeface="BourgeoisTRUBol" pitchFamily="2" charset="0"/>
              </a:rPr>
              <a:t> </a:t>
            </a:r>
            <a:r>
              <a:rPr lang="en-US" sz="1500" b="1" dirty="0" smtClean="0">
                <a:solidFill>
                  <a:srgbClr val="000000"/>
                </a:solidFill>
                <a:latin typeface="BourgeoisTRUBol" pitchFamily="2" charset="0"/>
              </a:rPr>
              <a:t>      </a:t>
            </a:r>
            <a:r>
              <a:rPr lang="tr-TR" sz="1500" b="1" dirty="0" smtClean="0">
                <a:solidFill>
                  <a:srgbClr val="000000"/>
                </a:solidFill>
                <a:latin typeface="BourgeoisTRUBol" pitchFamily="2" charset="0"/>
              </a:rPr>
              <a:t>Bölüm </a:t>
            </a:r>
            <a:r>
              <a:rPr lang="tr-TR" sz="1500" b="1" dirty="0">
                <a:solidFill>
                  <a:srgbClr val="000000"/>
                </a:solidFill>
                <a:latin typeface="BourgeoisTRUBol" pitchFamily="2" charset="0"/>
              </a:rPr>
              <a:t>Başkanı </a:t>
            </a:r>
            <a:r>
              <a:rPr lang="tr-TR" sz="1500" b="1" dirty="0" smtClean="0">
                <a:solidFill>
                  <a:srgbClr val="000000"/>
                </a:solidFill>
                <a:latin typeface="BourgeoisTRUBol" pitchFamily="2" charset="0"/>
              </a:rPr>
              <a:t>Yard</a:t>
            </a:r>
            <a:r>
              <a:rPr lang="en-US" sz="1500" b="1" dirty="0" smtClean="0">
                <a:solidFill>
                  <a:srgbClr val="000000"/>
                </a:solidFill>
                <a:latin typeface="BourgeoisTRUBol" pitchFamily="2" charset="0"/>
              </a:rPr>
              <a:t>.</a:t>
            </a:r>
          </a:p>
          <a:p>
            <a:pPr marL="342900" lvl="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endParaRPr lang="en-US" sz="1500" b="1" dirty="0">
              <a:solidFill>
                <a:srgbClr val="000000"/>
              </a:solidFill>
              <a:latin typeface="BourgeoisTRUBol" pitchFamily="2" charset="0"/>
            </a:endParaRPr>
          </a:p>
          <a:p>
            <a:pPr marL="342900" lvl="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r>
              <a:rPr lang="en-US" b="1" dirty="0" err="1">
                <a:solidFill>
                  <a:prstClr val="black"/>
                </a:solidFill>
                <a:latin typeface="BourgeoisTRUBol" pitchFamily="2" charset="0"/>
              </a:rPr>
              <a:t>Y.Doç.Dr</a:t>
            </a:r>
            <a:r>
              <a:rPr lang="en-US" b="1" dirty="0">
                <a:solidFill>
                  <a:prstClr val="black"/>
                </a:solidFill>
                <a:latin typeface="BourgeoisTRUBol" pitchFamily="2" charset="0"/>
              </a:rPr>
              <a:t>. </a:t>
            </a:r>
            <a:r>
              <a:rPr lang="en-US" b="1" dirty="0" err="1">
                <a:solidFill>
                  <a:prstClr val="black"/>
                </a:solidFill>
                <a:latin typeface="BourgeoisTRUBol" pitchFamily="2" charset="0"/>
              </a:rPr>
              <a:t>Didem</a:t>
            </a:r>
            <a:r>
              <a:rPr lang="en-US" b="1" dirty="0">
                <a:solidFill>
                  <a:prstClr val="black"/>
                </a:solidFill>
                <a:latin typeface="BourgeoisTRUBol" pitchFamily="2" charset="0"/>
              </a:rPr>
              <a:t> AKYÜZ</a:t>
            </a:r>
            <a:r>
              <a:rPr lang="en-US" sz="1500" b="1" dirty="0" smtClean="0">
                <a:solidFill>
                  <a:srgbClr val="000000"/>
                </a:solidFill>
                <a:latin typeface="BourgeoisTRUBol" pitchFamily="2" charset="0"/>
              </a:rPr>
              <a:t>		</a:t>
            </a:r>
            <a:r>
              <a:rPr lang="en-US" sz="1500" b="1" dirty="0">
                <a:solidFill>
                  <a:srgbClr val="000000"/>
                </a:solidFill>
                <a:latin typeface="BourgeoisTRUBol" pitchFamily="2" charset="0"/>
              </a:rPr>
              <a:t>13.09.2013</a:t>
            </a:r>
            <a:r>
              <a:rPr lang="tr-TR" sz="1500" b="1" dirty="0">
                <a:solidFill>
                  <a:srgbClr val="000000"/>
                </a:solidFill>
                <a:latin typeface="BourgeoisTRUBol" pitchFamily="2" charset="0"/>
              </a:rPr>
              <a:t> </a:t>
            </a:r>
            <a:r>
              <a:rPr lang="en-US" sz="1500" b="1" dirty="0">
                <a:solidFill>
                  <a:srgbClr val="000000"/>
                </a:solidFill>
                <a:latin typeface="BourgeoisTRUBol" pitchFamily="2" charset="0"/>
              </a:rPr>
              <a:t>      </a:t>
            </a:r>
            <a:r>
              <a:rPr lang="tr-TR" sz="1500" b="1" dirty="0">
                <a:solidFill>
                  <a:srgbClr val="000000"/>
                </a:solidFill>
                <a:latin typeface="BourgeoisTRUBol" pitchFamily="2" charset="0"/>
              </a:rPr>
              <a:t>Bölüm Başkanı Yard</a:t>
            </a:r>
            <a:r>
              <a:rPr lang="en-US" sz="1500" b="1" dirty="0">
                <a:solidFill>
                  <a:srgbClr val="000000"/>
                </a:solidFill>
                <a:latin typeface="BourgeoisTRUBol" pitchFamily="2" charset="0"/>
              </a:rPr>
              <a:t>.</a:t>
            </a:r>
          </a:p>
          <a:p>
            <a:pPr lvl="0">
              <a:spcBef>
                <a:spcPct val="20000"/>
              </a:spcBef>
              <a:buClr>
                <a:srgbClr val="0000FF"/>
              </a:buClr>
            </a:pPr>
            <a:endParaRPr lang="en-US" sz="1600" b="1" dirty="0">
              <a:solidFill>
                <a:prstClr val="black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r>
              <a:rPr lang="en-US" b="1" dirty="0" err="1" smtClean="0">
                <a:solidFill>
                  <a:srgbClr val="000000"/>
                </a:solidFill>
                <a:latin typeface="BourgeoisTRUBol" pitchFamily="2" charset="0"/>
              </a:rPr>
              <a:t>Doç.Dr</a:t>
            </a:r>
            <a:r>
              <a:rPr lang="en-US" b="1" dirty="0" smtClean="0">
                <a:solidFill>
                  <a:srgbClr val="000000"/>
                </a:solidFill>
                <a:latin typeface="BourgeoisTRUBol" pitchFamily="2" charset="0"/>
              </a:rPr>
              <a:t>. Gaye TEKSÖZ          		</a:t>
            </a:r>
            <a:r>
              <a:rPr lang="en-US" sz="1600" b="1" dirty="0" smtClean="0">
                <a:solidFill>
                  <a:prstClr val="black"/>
                </a:solidFill>
                <a:latin typeface="BourgeoisTRUBol" pitchFamily="2" charset="0"/>
              </a:rPr>
              <a:t>13.09.2013</a:t>
            </a:r>
            <a:r>
              <a:rPr lang="en-US" b="1" dirty="0" smtClean="0">
                <a:solidFill>
                  <a:srgbClr val="000000"/>
                </a:solidFill>
                <a:latin typeface="BourgeoisTRUBol" pitchFamily="2" charset="0"/>
              </a:rPr>
              <a:t>     </a:t>
            </a:r>
            <a:r>
              <a:rPr lang="en-US" sz="1500" b="1" dirty="0" err="1" smtClean="0">
                <a:solidFill>
                  <a:srgbClr val="000000"/>
                </a:solidFill>
                <a:latin typeface="BourgeoisTRUBol" pitchFamily="2" charset="0"/>
              </a:rPr>
              <a:t>Danışman</a:t>
            </a:r>
            <a:endParaRPr lang="tr-TR" sz="1500" b="1" dirty="0" smtClean="0">
              <a:solidFill>
                <a:srgbClr val="000000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endParaRPr lang="tr-TR" sz="1500" b="1" dirty="0" smtClean="0">
              <a:solidFill>
                <a:srgbClr val="000000"/>
              </a:solidFill>
              <a:latin typeface="BourgeoisTRUBol" pitchFamily="2" charset="0"/>
            </a:endParaRPr>
          </a:p>
          <a:p>
            <a:pPr marL="342900" lvl="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r>
              <a:rPr lang="en-US" b="1" dirty="0" err="1">
                <a:solidFill>
                  <a:prstClr val="black"/>
                </a:solidFill>
                <a:latin typeface="BourgeoisTRUBol" pitchFamily="2" charset="0"/>
              </a:rPr>
              <a:t>Doç.Dr</a:t>
            </a:r>
            <a:r>
              <a:rPr lang="en-US" b="1" dirty="0">
                <a:solidFill>
                  <a:prstClr val="black"/>
                </a:solidFill>
                <a:latin typeface="BourgeoisTRUBol" pitchFamily="2" charset="0"/>
              </a:rPr>
              <a:t>. </a:t>
            </a:r>
            <a:r>
              <a:rPr lang="en-US" b="1" dirty="0" err="1">
                <a:solidFill>
                  <a:prstClr val="black"/>
                </a:solidFill>
                <a:latin typeface="BourgeoisTRUBol" pitchFamily="2" charset="0"/>
              </a:rPr>
              <a:t>Özgül</a:t>
            </a:r>
            <a:r>
              <a:rPr lang="en-US" b="1" dirty="0">
                <a:solidFill>
                  <a:prstClr val="black"/>
                </a:solidFill>
                <a:latin typeface="BourgeoisTRUBol" pitchFamily="2" charset="0"/>
              </a:rPr>
              <a:t> YILMAZ TÜZÜN    </a:t>
            </a:r>
            <a:r>
              <a:rPr lang="en-US" sz="1600" b="1" dirty="0">
                <a:solidFill>
                  <a:prstClr val="black"/>
                </a:solidFill>
                <a:latin typeface="BourgeoisTRUBol" pitchFamily="2" charset="0"/>
              </a:rPr>
              <a:t>	</a:t>
            </a:r>
            <a:r>
              <a:rPr lang="en-US" sz="1500" b="1" dirty="0" smtClean="0">
                <a:solidFill>
                  <a:srgbClr val="000000"/>
                </a:solidFill>
                <a:latin typeface="BourgeoisTRUBol" pitchFamily="2" charset="0"/>
              </a:rPr>
              <a:t>01.05.2014      </a:t>
            </a:r>
            <a:r>
              <a:rPr lang="tr-TR" sz="1500" b="1" dirty="0">
                <a:solidFill>
                  <a:srgbClr val="000000"/>
                </a:solidFill>
                <a:latin typeface="BourgeoisTRUBol" pitchFamily="2" charset="0"/>
              </a:rPr>
              <a:t>Bölüm Başkanı Yard</a:t>
            </a:r>
            <a:r>
              <a:rPr lang="en-US" sz="1500" b="1" dirty="0">
                <a:solidFill>
                  <a:srgbClr val="000000"/>
                </a:solidFill>
                <a:latin typeface="BourgeoisTRUBol" pitchFamily="2" charset="0"/>
              </a:rPr>
              <a:t>. </a:t>
            </a:r>
            <a:endParaRPr lang="tr-TR" sz="1500" b="1" dirty="0">
              <a:solidFill>
                <a:srgbClr val="000000"/>
              </a:solidFill>
              <a:latin typeface="BourgeoisTRUBol" pitchFamily="2" charset="0"/>
            </a:endParaRPr>
          </a:p>
        </p:txBody>
      </p:sp>
      <p:sp>
        <p:nvSpPr>
          <p:cNvPr id="5125" name="Rectangle 3"/>
          <p:cNvSpPr>
            <a:spLocks noChangeArrowheads="1"/>
          </p:cNvSpPr>
          <p:nvPr/>
        </p:nvSpPr>
        <p:spPr bwMode="auto">
          <a:xfrm>
            <a:off x="827088" y="2492896"/>
            <a:ext cx="8316912" cy="50747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tr-TR" sz="2000" b="1" dirty="0" smtClean="0">
                <a:solidFill>
                  <a:srgbClr val="0F8BDA"/>
                </a:solidFill>
                <a:latin typeface="Cambria" pitchFamily="18" charset="0"/>
              </a:rPr>
              <a:t> </a:t>
            </a:r>
            <a:r>
              <a:rPr lang="en-US" sz="2400" b="1" dirty="0" smtClean="0">
                <a:solidFill>
                  <a:srgbClr val="0F8BDA"/>
                </a:solidFill>
                <a:latin typeface="BourgeoisTRUUlt" pitchFamily="2" charset="0"/>
              </a:rPr>
              <a:t>İLKÖĞRETİM</a:t>
            </a:r>
            <a:r>
              <a:rPr lang="tr-TR" sz="2400" b="1" dirty="0" smtClean="0">
                <a:solidFill>
                  <a:srgbClr val="0F8BDA"/>
                </a:solidFill>
                <a:latin typeface="BourgeoisTRUUlt" pitchFamily="2" charset="0"/>
              </a:rPr>
              <a:t> BÖLÜMÜ</a:t>
            </a:r>
            <a:r>
              <a:rPr lang="en-US" sz="2400" b="1" dirty="0" smtClean="0">
                <a:solidFill>
                  <a:srgbClr val="0F8BDA"/>
                </a:solidFill>
                <a:latin typeface="BourgeoisTRUUlt" pitchFamily="2" charset="0"/>
              </a:rPr>
              <a:t>’</a:t>
            </a:r>
            <a:r>
              <a:rPr lang="tr-TR" sz="2400" b="1" dirty="0" smtClean="0">
                <a:solidFill>
                  <a:srgbClr val="0F8BDA"/>
                </a:solidFill>
                <a:latin typeface="BourgeoisTRUUlt" pitchFamily="2" charset="0"/>
              </a:rPr>
              <a:t>NE</a:t>
            </a:r>
            <a:endParaRPr lang="tr-TR" sz="2400" b="1" dirty="0">
              <a:solidFill>
                <a:srgbClr val="0F8BDA"/>
              </a:solidFill>
              <a:latin typeface="BourgeoisTRUUlt" pitchFamily="2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827088" y="1571612"/>
            <a:ext cx="8316912" cy="6096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tr-TR" sz="2800" b="1" dirty="0" smtClean="0">
                <a:solidFill>
                  <a:srgbClr val="0F8BDA"/>
                </a:solidFill>
                <a:latin typeface="BourgeoisTRUUlt" pitchFamily="2" charset="0"/>
              </a:rPr>
              <a:t>BÖLÜM BAŞKANLIKLARINA YAPILAN ATAMALAR </a:t>
            </a:r>
            <a:r>
              <a:rPr lang="tr-TR" sz="2800" b="1" dirty="0">
                <a:solidFill>
                  <a:srgbClr val="0F8BDA"/>
                </a:solidFill>
                <a:latin typeface="BourgeoisTRUUlt" pitchFamily="2" charset="0"/>
              </a:rPr>
              <a:t>(3 yıl)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r" eaLnBrk="1" hangingPunct="1"/>
            <a:fld id="{343F79FE-7FDE-4856-9C95-CAD4EDA45EF9}" type="slidenum">
              <a:rPr lang="tr-TR" sz="1200" b="1">
                <a:solidFill>
                  <a:srgbClr val="898989"/>
                </a:solidFill>
              </a:rPr>
              <a:pPr algn="r" eaLnBrk="1" hangingPunct="1"/>
              <a:t>50</a:t>
            </a:fld>
            <a:endParaRPr lang="tr-TR" sz="1200" b="1">
              <a:solidFill>
                <a:srgbClr val="898989"/>
              </a:solidFill>
            </a:endParaRPr>
          </a:p>
        </p:txBody>
      </p:sp>
      <p:pic>
        <p:nvPicPr>
          <p:cNvPr id="34819" name="Picture 6" descr="12-Fiziki Gelisme-V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325" y="0"/>
            <a:ext cx="926465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Slide Number Placeholder 5"/>
          <p:cNvSpPr txBox="1">
            <a:spLocks noGrp="1"/>
          </p:cNvSpPr>
          <p:nvPr/>
        </p:nvSpPr>
        <p:spPr bwMode="auto">
          <a:xfrm>
            <a:off x="5724128" y="6356350"/>
            <a:ext cx="136815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r" eaLnBrk="1" hangingPunct="1"/>
            <a:fld id="{5FD398AF-6547-4B5F-8B82-7C163F4EAD95}" type="slidenum">
              <a:rPr lang="tr-TR" sz="1200">
                <a:solidFill>
                  <a:srgbClr val="898989"/>
                </a:solidFill>
              </a:rPr>
              <a:pPr algn="r" eaLnBrk="1" hangingPunct="1"/>
              <a:t>50</a:t>
            </a:fld>
            <a:endParaRPr lang="tr-TR" sz="1200">
              <a:solidFill>
                <a:srgbClr val="898989"/>
              </a:solidFill>
            </a:endParaRPr>
          </a:p>
        </p:txBody>
      </p:sp>
      <p:sp>
        <p:nvSpPr>
          <p:cNvPr id="34821" name="Rectangle 3"/>
          <p:cNvSpPr>
            <a:spLocks noChangeArrowheads="1"/>
          </p:cNvSpPr>
          <p:nvPr/>
        </p:nvSpPr>
        <p:spPr bwMode="auto">
          <a:xfrm>
            <a:off x="827088" y="2205038"/>
            <a:ext cx="7859712" cy="312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r>
              <a:rPr lang="tr-TR" sz="2100" b="1" dirty="0" smtClean="0">
                <a:latin typeface="BourgeoisTRUBol" pitchFamily="2" charset="0"/>
              </a:rPr>
              <a:t>Fakültemiz A</a:t>
            </a:r>
            <a:r>
              <a:rPr lang="en-US" sz="2100" b="1" dirty="0">
                <a:latin typeface="BourgeoisTRUBol" pitchFamily="2" charset="0"/>
              </a:rPr>
              <a:t> </a:t>
            </a:r>
            <a:r>
              <a:rPr lang="en-US" sz="2100" b="1" dirty="0" err="1" smtClean="0">
                <a:latin typeface="BourgeoisTRUBol" pitchFamily="2" charset="0"/>
              </a:rPr>
              <a:t>Binasında</a:t>
            </a:r>
            <a:r>
              <a:rPr lang="en-US" sz="2100" b="1" dirty="0" smtClean="0">
                <a:latin typeface="BourgeoisTRUBol" pitchFamily="2" charset="0"/>
              </a:rPr>
              <a:t> </a:t>
            </a:r>
            <a:r>
              <a:rPr lang="en-US" sz="2100" b="1" dirty="0" err="1" smtClean="0">
                <a:latin typeface="BourgeoisTRUBol" pitchFamily="2" charset="0"/>
              </a:rPr>
              <a:t>Yapı</a:t>
            </a:r>
            <a:r>
              <a:rPr lang="en-US" sz="2100" b="1" dirty="0" smtClean="0">
                <a:latin typeface="BourgeoisTRUBol" pitchFamily="2" charset="0"/>
              </a:rPr>
              <a:t> </a:t>
            </a:r>
            <a:r>
              <a:rPr lang="en-US" sz="2100" b="1" dirty="0" err="1" smtClean="0">
                <a:latin typeface="BourgeoisTRUBol" pitchFamily="2" charset="0"/>
              </a:rPr>
              <a:t>İşleri</a:t>
            </a:r>
            <a:r>
              <a:rPr lang="en-US" sz="2100" b="1" dirty="0" smtClean="0">
                <a:latin typeface="BourgeoisTRUBol" pitchFamily="2" charset="0"/>
              </a:rPr>
              <a:t> </a:t>
            </a:r>
            <a:r>
              <a:rPr lang="en-US" sz="2100" b="1" dirty="0" err="1" smtClean="0">
                <a:latin typeface="BourgeoisTRUBol" pitchFamily="2" charset="0"/>
              </a:rPr>
              <a:t>Teknik</a:t>
            </a:r>
            <a:r>
              <a:rPr lang="en-US" sz="2100" b="1" dirty="0" smtClean="0">
                <a:latin typeface="BourgeoisTRUBol" pitchFamily="2" charset="0"/>
              </a:rPr>
              <a:t> </a:t>
            </a:r>
            <a:r>
              <a:rPr lang="en-US" sz="2100" b="1" dirty="0" err="1" smtClean="0">
                <a:latin typeface="BourgeoisTRUBol" pitchFamily="2" charset="0"/>
              </a:rPr>
              <a:t>Daire</a:t>
            </a:r>
            <a:r>
              <a:rPr lang="en-US" sz="2100" b="1" dirty="0" smtClean="0">
                <a:latin typeface="BourgeoisTRUBol" pitchFamily="2" charset="0"/>
              </a:rPr>
              <a:t> </a:t>
            </a:r>
            <a:r>
              <a:rPr lang="en-US" sz="2100" b="1" dirty="0" err="1" smtClean="0">
                <a:latin typeface="BourgeoisTRUBol" pitchFamily="2" charset="0"/>
              </a:rPr>
              <a:t>Başkanlığı</a:t>
            </a:r>
            <a:r>
              <a:rPr lang="en-US" sz="2100" b="1" dirty="0" smtClean="0">
                <a:latin typeface="BourgeoisTRUBol" pitchFamily="2" charset="0"/>
              </a:rPr>
              <a:t> </a:t>
            </a:r>
            <a:r>
              <a:rPr lang="en-US" sz="2100" b="1" dirty="0" err="1" smtClean="0">
                <a:latin typeface="BourgeoisTRUBol" pitchFamily="2" charset="0"/>
              </a:rPr>
              <a:t>tarafından</a:t>
            </a:r>
            <a:r>
              <a:rPr lang="en-US" sz="2100" b="1" dirty="0" smtClean="0">
                <a:latin typeface="BourgeoisTRUBol" pitchFamily="2" charset="0"/>
              </a:rPr>
              <a:t> </a:t>
            </a:r>
            <a:r>
              <a:rPr lang="en-US" sz="2100" b="1" dirty="0" err="1" smtClean="0">
                <a:latin typeface="BourgeoisTRUBol" pitchFamily="2" charset="0"/>
              </a:rPr>
              <a:t>ihale</a:t>
            </a:r>
            <a:r>
              <a:rPr lang="en-US" sz="2100" b="1" dirty="0" smtClean="0">
                <a:latin typeface="BourgeoisTRUBol" pitchFamily="2" charset="0"/>
              </a:rPr>
              <a:t> </a:t>
            </a:r>
            <a:r>
              <a:rPr lang="en-US" sz="2100" b="1" dirty="0" err="1" smtClean="0">
                <a:latin typeface="BourgeoisTRUBol" pitchFamily="2" charset="0"/>
              </a:rPr>
              <a:t>kapsamında</a:t>
            </a:r>
            <a:r>
              <a:rPr lang="en-US" sz="2100" b="1" dirty="0" smtClean="0">
                <a:latin typeface="BourgeoisTRUBol" pitchFamily="2" charset="0"/>
              </a:rPr>
              <a:t>;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endParaRPr lang="en-US" b="1" dirty="0"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r>
              <a:rPr lang="en-US" b="1" dirty="0" err="1" smtClean="0">
                <a:latin typeface="BourgeoisTRUBol" pitchFamily="2" charset="0"/>
              </a:rPr>
              <a:t>Kalorifer</a:t>
            </a:r>
            <a:r>
              <a:rPr lang="en-US" b="1" dirty="0" smtClean="0">
                <a:latin typeface="BourgeoisTRUBol" pitchFamily="2" charset="0"/>
              </a:rPr>
              <a:t> </a:t>
            </a:r>
            <a:r>
              <a:rPr lang="en-US" b="1" dirty="0" err="1" smtClean="0">
                <a:latin typeface="BourgeoisTRUBol" pitchFamily="2" charset="0"/>
              </a:rPr>
              <a:t>tesisatının</a:t>
            </a:r>
            <a:r>
              <a:rPr lang="en-US" b="1" dirty="0" smtClean="0">
                <a:latin typeface="BourgeoisTRUBol" pitchFamily="2" charset="0"/>
              </a:rPr>
              <a:t> </a:t>
            </a:r>
            <a:r>
              <a:rPr lang="en-US" b="1" dirty="0" err="1" smtClean="0">
                <a:latin typeface="BourgeoisTRUBol" pitchFamily="2" charset="0"/>
              </a:rPr>
              <a:t>zemininden</a:t>
            </a:r>
            <a:r>
              <a:rPr lang="en-US" b="1" dirty="0" smtClean="0">
                <a:latin typeface="BourgeoisTRUBol" pitchFamily="2" charset="0"/>
              </a:rPr>
              <a:t> </a:t>
            </a:r>
            <a:r>
              <a:rPr lang="en-US" b="1" dirty="0" err="1" smtClean="0">
                <a:latin typeface="BourgeoisTRUBol" pitchFamily="2" charset="0"/>
              </a:rPr>
              <a:t>geçen</a:t>
            </a:r>
            <a:r>
              <a:rPr lang="en-US" b="1" dirty="0" smtClean="0">
                <a:latin typeface="BourgeoisTRUBol" pitchFamily="2" charset="0"/>
              </a:rPr>
              <a:t> </a:t>
            </a:r>
            <a:r>
              <a:rPr lang="en-US" b="1" dirty="0" err="1" smtClean="0">
                <a:latin typeface="BourgeoisTRUBol" pitchFamily="2" charset="0"/>
              </a:rPr>
              <a:t>boruları</a:t>
            </a:r>
            <a:r>
              <a:rPr lang="en-US" b="1" dirty="0" smtClean="0">
                <a:latin typeface="BourgeoisTRUBol" pitchFamily="2" charset="0"/>
              </a:rPr>
              <a:t> </a:t>
            </a:r>
            <a:r>
              <a:rPr lang="en-US" b="1" dirty="0" err="1" smtClean="0">
                <a:latin typeface="BourgeoisTRUBol" pitchFamily="2" charset="0"/>
              </a:rPr>
              <a:t>yenilenmiş</a:t>
            </a:r>
            <a:r>
              <a:rPr lang="en-US" b="1" dirty="0" smtClean="0">
                <a:latin typeface="BourgeoisTRUBol" pitchFamily="2" charset="0"/>
              </a:rPr>
              <a:t>, </a:t>
            </a:r>
            <a:r>
              <a:rPr lang="en-US" b="1" dirty="0" err="1" smtClean="0">
                <a:latin typeface="BourgeoisTRUBol" pitchFamily="2" charset="0"/>
              </a:rPr>
              <a:t>ısınma</a:t>
            </a:r>
            <a:r>
              <a:rPr lang="en-US" b="1" dirty="0" smtClean="0">
                <a:latin typeface="BourgeoisTRUBol" pitchFamily="2" charset="0"/>
              </a:rPr>
              <a:t> </a:t>
            </a:r>
            <a:r>
              <a:rPr lang="en-US" b="1" dirty="0" err="1" smtClean="0">
                <a:latin typeface="BourgeoisTRUBol" pitchFamily="2" charset="0"/>
              </a:rPr>
              <a:t>sorunu</a:t>
            </a:r>
            <a:r>
              <a:rPr lang="en-US" b="1" dirty="0" smtClean="0">
                <a:latin typeface="BourgeoisTRUBol" pitchFamily="2" charset="0"/>
              </a:rPr>
              <a:t> </a:t>
            </a:r>
            <a:r>
              <a:rPr lang="en-US" b="1" dirty="0" err="1" smtClean="0">
                <a:latin typeface="BourgeoisTRUBol" pitchFamily="2" charset="0"/>
              </a:rPr>
              <a:t>olan</a:t>
            </a:r>
            <a:r>
              <a:rPr lang="en-US" b="1" dirty="0" smtClean="0">
                <a:latin typeface="BourgeoisTRUBol" pitchFamily="2" charset="0"/>
              </a:rPr>
              <a:t> </a:t>
            </a:r>
            <a:r>
              <a:rPr lang="en-US" b="1" dirty="0" err="1" smtClean="0">
                <a:latin typeface="BourgeoisTRUBol" pitchFamily="2" charset="0"/>
              </a:rPr>
              <a:t>ofislerin</a:t>
            </a:r>
            <a:r>
              <a:rPr lang="en-US" b="1" dirty="0" smtClean="0">
                <a:latin typeface="BourgeoisTRUBol" pitchFamily="2" charset="0"/>
              </a:rPr>
              <a:t> </a:t>
            </a:r>
            <a:r>
              <a:rPr lang="en-US" b="1" dirty="0" err="1" smtClean="0">
                <a:latin typeface="BourgeoisTRUBol" pitchFamily="2" charset="0"/>
              </a:rPr>
              <a:t>petek</a:t>
            </a:r>
            <a:r>
              <a:rPr lang="en-US" b="1" dirty="0" smtClean="0">
                <a:latin typeface="BourgeoisTRUBol" pitchFamily="2" charset="0"/>
              </a:rPr>
              <a:t> </a:t>
            </a:r>
            <a:r>
              <a:rPr lang="en-US" b="1" dirty="0" err="1" smtClean="0">
                <a:latin typeface="BourgeoisTRUBol" pitchFamily="2" charset="0"/>
              </a:rPr>
              <a:t>dilimleri</a:t>
            </a:r>
            <a:r>
              <a:rPr lang="en-US" b="1" dirty="0" smtClean="0">
                <a:latin typeface="BourgeoisTRUBol" pitchFamily="2" charset="0"/>
              </a:rPr>
              <a:t> </a:t>
            </a:r>
            <a:r>
              <a:rPr lang="en-US" b="1" dirty="0" err="1" smtClean="0">
                <a:latin typeface="BourgeoisTRUBol" pitchFamily="2" charset="0"/>
              </a:rPr>
              <a:t>artırılmak</a:t>
            </a:r>
            <a:r>
              <a:rPr lang="en-US" b="1" dirty="0" smtClean="0">
                <a:latin typeface="BourgeoisTRUBol" pitchFamily="2" charset="0"/>
              </a:rPr>
              <a:t> </a:t>
            </a:r>
            <a:r>
              <a:rPr lang="en-US" b="1" dirty="0" err="1" smtClean="0">
                <a:latin typeface="BourgeoisTRUBol" pitchFamily="2" charset="0"/>
              </a:rPr>
              <a:t>suretiyle</a:t>
            </a:r>
            <a:r>
              <a:rPr lang="en-US" b="1" dirty="0" smtClean="0">
                <a:latin typeface="BourgeoisTRUBol" pitchFamily="2" charset="0"/>
              </a:rPr>
              <a:t> </a:t>
            </a:r>
            <a:r>
              <a:rPr lang="en-US" b="1" dirty="0" err="1" smtClean="0">
                <a:latin typeface="BourgeoisTRUBol" pitchFamily="2" charset="0"/>
              </a:rPr>
              <a:t>ısı</a:t>
            </a:r>
            <a:r>
              <a:rPr lang="en-US" b="1" dirty="0" smtClean="0">
                <a:latin typeface="BourgeoisTRUBol" pitchFamily="2" charset="0"/>
              </a:rPr>
              <a:t> </a:t>
            </a:r>
            <a:r>
              <a:rPr lang="en-US" b="1" dirty="0" err="1" smtClean="0">
                <a:latin typeface="BourgeoisTRUBol" pitchFamily="2" charset="0"/>
              </a:rPr>
              <a:t>sorunu</a:t>
            </a:r>
            <a:r>
              <a:rPr lang="en-US" b="1" dirty="0" smtClean="0">
                <a:latin typeface="BourgeoisTRUBol" pitchFamily="2" charset="0"/>
              </a:rPr>
              <a:t> </a:t>
            </a:r>
            <a:r>
              <a:rPr lang="en-US" b="1" dirty="0" err="1" smtClean="0">
                <a:latin typeface="BourgeoisTRUBol" pitchFamily="2" charset="0"/>
              </a:rPr>
              <a:t>giderilmiştir</a:t>
            </a:r>
            <a:r>
              <a:rPr lang="en-US" b="1" dirty="0" smtClean="0">
                <a:latin typeface="BourgeoisTRUBol" pitchFamily="2" charset="0"/>
              </a:rPr>
              <a:t>,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r>
              <a:rPr lang="en-US" b="1" dirty="0" err="1" smtClean="0">
                <a:latin typeface="BourgeoisTRUBol" pitchFamily="2" charset="0"/>
              </a:rPr>
              <a:t>Yangın</a:t>
            </a:r>
            <a:r>
              <a:rPr lang="en-US" b="1" dirty="0" smtClean="0">
                <a:latin typeface="BourgeoisTRUBol" pitchFamily="2" charset="0"/>
              </a:rPr>
              <a:t> </a:t>
            </a:r>
            <a:r>
              <a:rPr lang="en-US" b="1" dirty="0" err="1" smtClean="0">
                <a:latin typeface="BourgeoisTRUBol" pitchFamily="2" charset="0"/>
              </a:rPr>
              <a:t>merdiveni</a:t>
            </a:r>
            <a:r>
              <a:rPr lang="en-US" b="1" dirty="0" smtClean="0">
                <a:latin typeface="BourgeoisTRUBol" pitchFamily="2" charset="0"/>
              </a:rPr>
              <a:t> </a:t>
            </a:r>
            <a:r>
              <a:rPr lang="en-US" b="1" dirty="0" err="1" smtClean="0">
                <a:latin typeface="BourgeoisTRUBol" pitchFamily="2" charset="0"/>
              </a:rPr>
              <a:t>ve</a:t>
            </a:r>
            <a:r>
              <a:rPr lang="en-US" b="1" dirty="0" smtClean="0">
                <a:latin typeface="BourgeoisTRUBol" pitchFamily="2" charset="0"/>
              </a:rPr>
              <a:t> </a:t>
            </a:r>
            <a:r>
              <a:rPr lang="en-US" b="1" dirty="0" err="1" smtClean="0">
                <a:latin typeface="BourgeoisTRUBol" pitchFamily="2" charset="0"/>
              </a:rPr>
              <a:t>asansör</a:t>
            </a:r>
            <a:r>
              <a:rPr lang="en-US" b="1" dirty="0" smtClean="0">
                <a:latin typeface="BourgeoisTRUBol" pitchFamily="2" charset="0"/>
              </a:rPr>
              <a:t> </a:t>
            </a:r>
            <a:r>
              <a:rPr lang="en-US" b="1" dirty="0" err="1" smtClean="0">
                <a:latin typeface="BourgeoisTRUBol" pitchFamily="2" charset="0"/>
              </a:rPr>
              <a:t>yapılmıştır</a:t>
            </a:r>
            <a:r>
              <a:rPr lang="en-US" b="1" dirty="0" smtClean="0">
                <a:latin typeface="BourgeoisTRUBol" pitchFamily="2" charset="0"/>
              </a:rPr>
              <a:t>,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r>
              <a:rPr lang="en-US" b="1" dirty="0" err="1" smtClean="0">
                <a:latin typeface="BourgeoisTRUBol" pitchFamily="2" charset="0"/>
              </a:rPr>
              <a:t>Sınıflar</a:t>
            </a:r>
            <a:r>
              <a:rPr lang="en-US" b="1" dirty="0" smtClean="0">
                <a:latin typeface="BourgeoisTRUBol" pitchFamily="2" charset="0"/>
              </a:rPr>
              <a:t> </a:t>
            </a:r>
            <a:r>
              <a:rPr lang="en-US" b="1" dirty="0" err="1" smtClean="0">
                <a:latin typeface="BourgeoisTRUBol" pitchFamily="2" charset="0"/>
              </a:rPr>
              <a:t>zemini</a:t>
            </a:r>
            <a:r>
              <a:rPr lang="en-US" b="1" dirty="0" smtClean="0">
                <a:latin typeface="BourgeoisTRUBol" pitchFamily="2" charset="0"/>
              </a:rPr>
              <a:t> </a:t>
            </a:r>
            <a:r>
              <a:rPr lang="en-US" b="1" dirty="0" err="1" smtClean="0">
                <a:latin typeface="BourgeoisTRUBol" pitchFamily="2" charset="0"/>
              </a:rPr>
              <a:t>karolarına</a:t>
            </a:r>
            <a:r>
              <a:rPr lang="en-US" b="1" dirty="0" smtClean="0">
                <a:latin typeface="BourgeoisTRUBol" pitchFamily="2" charset="0"/>
              </a:rPr>
              <a:t> </a:t>
            </a:r>
            <a:r>
              <a:rPr lang="en-US" b="1" dirty="0" err="1" smtClean="0">
                <a:latin typeface="BourgeoisTRUBol" pitchFamily="2" charset="0"/>
              </a:rPr>
              <a:t>cila</a:t>
            </a:r>
            <a:r>
              <a:rPr lang="en-US" b="1" dirty="0" smtClean="0">
                <a:latin typeface="BourgeoisTRUBol" pitchFamily="2" charset="0"/>
              </a:rPr>
              <a:t> </a:t>
            </a:r>
            <a:r>
              <a:rPr lang="tr-TR" b="1" dirty="0" smtClean="0">
                <a:latin typeface="BourgeoisTRUBol" pitchFamily="2" charset="0"/>
              </a:rPr>
              <a:t>uygulanmış</a:t>
            </a:r>
            <a:r>
              <a:rPr lang="en-US" b="1" dirty="0" smtClean="0">
                <a:latin typeface="BourgeoisTRUBol" pitchFamily="2" charset="0"/>
              </a:rPr>
              <a:t>, </a:t>
            </a:r>
            <a:r>
              <a:rPr lang="en-US" b="1" dirty="0" err="1" smtClean="0">
                <a:latin typeface="BourgeoisTRUBol" pitchFamily="2" charset="0"/>
              </a:rPr>
              <a:t>ofisler</a:t>
            </a:r>
            <a:r>
              <a:rPr lang="en-US" b="1" dirty="0" smtClean="0">
                <a:latin typeface="BourgeoisTRUBol" pitchFamily="2" charset="0"/>
              </a:rPr>
              <a:t> </a:t>
            </a:r>
            <a:r>
              <a:rPr lang="en-US" b="1" dirty="0" err="1" smtClean="0">
                <a:latin typeface="BourgeoisTRUBol" pitchFamily="2" charset="0"/>
              </a:rPr>
              <a:t>ile</a:t>
            </a:r>
            <a:r>
              <a:rPr lang="en-US" b="1" dirty="0" smtClean="0">
                <a:latin typeface="BourgeoisTRUBol" pitchFamily="2" charset="0"/>
              </a:rPr>
              <a:t> </a:t>
            </a:r>
            <a:r>
              <a:rPr lang="en-US" b="1" dirty="0" err="1" smtClean="0">
                <a:latin typeface="BourgeoisTRUBol" pitchFamily="2" charset="0"/>
              </a:rPr>
              <a:t>beraber</a:t>
            </a:r>
            <a:r>
              <a:rPr lang="en-US" b="1" dirty="0" smtClean="0">
                <a:latin typeface="BourgeoisTRUBol" pitchFamily="2" charset="0"/>
              </a:rPr>
              <a:t> </a:t>
            </a:r>
            <a:r>
              <a:rPr lang="en-US" b="1" dirty="0" err="1" smtClean="0">
                <a:latin typeface="BourgeoisTRUBol" pitchFamily="2" charset="0"/>
              </a:rPr>
              <a:t>badana</a:t>
            </a:r>
            <a:r>
              <a:rPr lang="en-US" b="1" dirty="0" smtClean="0">
                <a:latin typeface="BourgeoisTRUBol" pitchFamily="2" charset="0"/>
              </a:rPr>
              <a:t> </a:t>
            </a:r>
            <a:r>
              <a:rPr lang="en-US" b="1" dirty="0" err="1" smtClean="0">
                <a:latin typeface="BourgeoisTRUBol" pitchFamily="2" charset="0"/>
              </a:rPr>
              <a:t>boyası</a:t>
            </a:r>
            <a:r>
              <a:rPr lang="en-US" b="1" dirty="0" smtClean="0">
                <a:latin typeface="BourgeoisTRUBol" pitchFamily="2" charset="0"/>
              </a:rPr>
              <a:t> </a:t>
            </a:r>
            <a:r>
              <a:rPr lang="en-US" b="1" dirty="0" err="1" smtClean="0">
                <a:latin typeface="BourgeoisTRUBol" pitchFamily="2" charset="0"/>
              </a:rPr>
              <a:t>yapılmıştır</a:t>
            </a:r>
            <a:r>
              <a:rPr lang="en-US" b="1" dirty="0" smtClean="0">
                <a:latin typeface="BourgeoisTRUBol" pitchFamily="2" charset="0"/>
              </a:rPr>
              <a:t>,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r>
              <a:rPr lang="en-US" b="1" dirty="0" err="1" smtClean="0">
                <a:latin typeface="BourgeoisTRUBol" pitchFamily="2" charset="0"/>
              </a:rPr>
              <a:t>Engelli</a:t>
            </a:r>
            <a:r>
              <a:rPr lang="en-US" b="1" dirty="0" smtClean="0">
                <a:latin typeface="BourgeoisTRUBol" pitchFamily="2" charset="0"/>
              </a:rPr>
              <a:t> </a:t>
            </a:r>
            <a:r>
              <a:rPr lang="en-US" b="1" dirty="0" err="1" smtClean="0">
                <a:latin typeface="BourgeoisTRUBol" pitchFamily="2" charset="0"/>
              </a:rPr>
              <a:t>tuvaleti</a:t>
            </a:r>
            <a:r>
              <a:rPr lang="en-US" b="1" dirty="0" smtClean="0">
                <a:latin typeface="BourgeoisTRUBol" pitchFamily="2" charset="0"/>
              </a:rPr>
              <a:t> </a:t>
            </a:r>
            <a:r>
              <a:rPr lang="en-US" b="1" dirty="0" err="1" smtClean="0">
                <a:latin typeface="BourgeoisTRUBol" pitchFamily="2" charset="0"/>
              </a:rPr>
              <a:t>yapılmış</a:t>
            </a:r>
            <a:r>
              <a:rPr lang="en-US" b="1" dirty="0" smtClean="0">
                <a:latin typeface="BourgeoisTRUBol" pitchFamily="2" charset="0"/>
              </a:rPr>
              <a:t>, </a:t>
            </a:r>
            <a:r>
              <a:rPr lang="en-US" b="1" dirty="0" err="1" smtClean="0">
                <a:latin typeface="BourgeoisTRUBol" pitchFamily="2" charset="0"/>
              </a:rPr>
              <a:t>öğrenci</a:t>
            </a:r>
            <a:r>
              <a:rPr lang="en-US" b="1" dirty="0" smtClean="0">
                <a:latin typeface="BourgeoisTRUBol" pitchFamily="2" charset="0"/>
              </a:rPr>
              <a:t> </a:t>
            </a:r>
            <a:r>
              <a:rPr lang="en-US" b="1" dirty="0" err="1" smtClean="0">
                <a:latin typeface="BourgeoisTRUBol" pitchFamily="2" charset="0"/>
              </a:rPr>
              <a:t>tuvaletleri</a:t>
            </a:r>
            <a:r>
              <a:rPr lang="en-US" b="1" dirty="0" smtClean="0">
                <a:latin typeface="BourgeoisTRUBol" pitchFamily="2" charset="0"/>
              </a:rPr>
              <a:t> </a:t>
            </a:r>
            <a:r>
              <a:rPr lang="en-US" b="1" dirty="0" err="1" smtClean="0">
                <a:latin typeface="BourgeoisTRUBol" pitchFamily="2" charset="0"/>
              </a:rPr>
              <a:t>yenilenmiş</a:t>
            </a:r>
            <a:r>
              <a:rPr lang="en-US" b="1" dirty="0" smtClean="0">
                <a:latin typeface="BourgeoisTRUBol" pitchFamily="2" charset="0"/>
              </a:rPr>
              <a:t> </a:t>
            </a:r>
            <a:r>
              <a:rPr lang="en-US" b="1" dirty="0" err="1" smtClean="0">
                <a:latin typeface="BourgeoisTRUBol" pitchFamily="2" charset="0"/>
              </a:rPr>
              <a:t>ve</a:t>
            </a:r>
            <a:r>
              <a:rPr lang="en-US" b="1" dirty="0" smtClean="0">
                <a:latin typeface="BourgeoisTRUBol" pitchFamily="2" charset="0"/>
              </a:rPr>
              <a:t> </a:t>
            </a:r>
            <a:r>
              <a:rPr lang="en-US" b="1" dirty="0" err="1" smtClean="0">
                <a:latin typeface="BourgeoisTRUBol" pitchFamily="2" charset="0"/>
              </a:rPr>
              <a:t>personel</a:t>
            </a:r>
            <a:r>
              <a:rPr lang="en-US" b="1" dirty="0" smtClean="0">
                <a:latin typeface="BourgeoisTRUBol" pitchFamily="2" charset="0"/>
              </a:rPr>
              <a:t> </a:t>
            </a:r>
            <a:r>
              <a:rPr lang="en-US" b="1" dirty="0" err="1" smtClean="0">
                <a:latin typeface="BourgeoisTRUBol" pitchFamily="2" charset="0"/>
              </a:rPr>
              <a:t>tuvalet</a:t>
            </a:r>
            <a:r>
              <a:rPr lang="en-US" b="1" dirty="0" smtClean="0">
                <a:latin typeface="BourgeoisTRUBol" pitchFamily="2" charset="0"/>
              </a:rPr>
              <a:t> </a:t>
            </a:r>
            <a:r>
              <a:rPr lang="en-US" b="1" dirty="0" err="1" smtClean="0">
                <a:latin typeface="BourgeoisTRUBol" pitchFamily="2" charset="0"/>
              </a:rPr>
              <a:t>kapıları</a:t>
            </a:r>
            <a:r>
              <a:rPr lang="en-US" b="1" dirty="0" smtClean="0">
                <a:latin typeface="BourgeoisTRUBol" pitchFamily="2" charset="0"/>
              </a:rPr>
              <a:t> </a:t>
            </a:r>
            <a:r>
              <a:rPr lang="en-US" b="1" dirty="0" err="1" smtClean="0">
                <a:latin typeface="BourgeoisTRUBol" pitchFamily="2" charset="0"/>
              </a:rPr>
              <a:t>değiştirilmiştir</a:t>
            </a:r>
            <a:r>
              <a:rPr lang="en-US" b="1" dirty="0" smtClean="0">
                <a:latin typeface="BourgeoisTRUBol" pitchFamily="2" charset="0"/>
              </a:rPr>
              <a:t>.</a:t>
            </a:r>
          </a:p>
          <a:p>
            <a:pPr>
              <a:spcBef>
                <a:spcPct val="20000"/>
              </a:spcBef>
              <a:buClr>
                <a:schemeClr val="hlink"/>
              </a:buClr>
            </a:pPr>
            <a:r>
              <a:rPr lang="en-US" b="1" dirty="0" smtClean="0">
                <a:latin typeface="BourgeoisTRUBol" pitchFamily="2" charset="0"/>
              </a:rPr>
              <a:t> </a:t>
            </a:r>
            <a:r>
              <a:rPr lang="tr-TR" b="1" dirty="0" smtClean="0">
                <a:latin typeface="BourgeoisTRUBol" pitchFamily="2" charset="0"/>
              </a:rPr>
              <a:t> </a:t>
            </a:r>
            <a:endParaRPr lang="tr-TR" b="1" dirty="0"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endParaRPr lang="tr-TR" b="1" dirty="0" smtClean="0"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endParaRPr lang="tr-TR" b="1" dirty="0"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</a:pPr>
            <a:r>
              <a:rPr lang="en-US" b="1" dirty="0" smtClean="0">
                <a:latin typeface="BourgeoisTRUBol" pitchFamily="2" charset="0"/>
              </a:rPr>
              <a:t>       </a:t>
            </a:r>
            <a:r>
              <a:rPr lang="tr-TR" b="1" dirty="0" smtClean="0">
                <a:latin typeface="BourgeoisTRUBol" pitchFamily="2" charset="0"/>
              </a:rPr>
              <a:t> </a:t>
            </a:r>
            <a:endParaRPr lang="tr-TR" sz="1800" b="1" dirty="0">
              <a:solidFill>
                <a:srgbClr val="18276E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endParaRPr lang="tr-TR" sz="1800" b="1" dirty="0">
              <a:solidFill>
                <a:srgbClr val="18276E"/>
              </a:solidFill>
              <a:latin typeface="BourgeoisTRUBo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935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YUSUF\Desktop\FYK\Tasarımlar\0-Bos-V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630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Slide Number Placeholder 5"/>
          <p:cNvSpPr txBox="1">
            <a:spLocks noGrp="1"/>
          </p:cNvSpPr>
          <p:nvPr/>
        </p:nvSpPr>
        <p:spPr bwMode="auto">
          <a:xfrm>
            <a:off x="6444208" y="6356350"/>
            <a:ext cx="576064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r" eaLnBrk="1" hangingPunct="1"/>
            <a:fld id="{6E5AB7A7-B6E4-41D3-977B-CAD10DB79C56}" type="slidenum">
              <a:rPr lang="tr-TR" sz="1200">
                <a:solidFill>
                  <a:srgbClr val="898989"/>
                </a:solidFill>
              </a:rPr>
              <a:pPr algn="r" eaLnBrk="1" hangingPunct="1"/>
              <a:t>51</a:t>
            </a:fld>
            <a:endParaRPr lang="tr-TR" sz="1200" dirty="0">
              <a:solidFill>
                <a:srgbClr val="898989"/>
              </a:solidFill>
            </a:endParaRPr>
          </a:p>
        </p:txBody>
      </p:sp>
      <p:sp>
        <p:nvSpPr>
          <p:cNvPr id="13" name="12 Dikdörtgen"/>
          <p:cNvSpPr/>
          <p:nvPr/>
        </p:nvSpPr>
        <p:spPr>
          <a:xfrm>
            <a:off x="714348" y="3000372"/>
            <a:ext cx="8001056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tr-TR" sz="3200" b="1" cap="all" dirty="0">
                <a:ln w="9000" cmpd="sng">
                  <a:solidFill>
                    <a:schemeClr val="bg1">
                      <a:lumMod val="75000"/>
                    </a:schemeClr>
                  </a:solidFill>
                  <a:prstDash val="solid"/>
                </a:ln>
                <a:solidFill>
                  <a:srgbClr val="18276E"/>
                </a:solidFill>
                <a:effectLst>
                  <a:reflection blurRad="12700" stA="28000" endPos="45000" dist="1000" dir="5400000" sy="-100000" algn="bl" rotWithShape="0"/>
                </a:effectLst>
                <a:latin typeface="BourgeoisTRUUlt" pitchFamily="2" charset="0"/>
                <a:ea typeface="ヒラギノ角ゴ Pro W3" charset="-128"/>
              </a:rPr>
              <a:t>TEŞEKKÜRLER</a:t>
            </a:r>
          </a:p>
        </p:txBody>
      </p:sp>
    </p:spTree>
    <p:extLst>
      <p:ext uri="{BB962C8B-B14F-4D97-AF65-F5344CB8AC3E}">
        <p14:creationId xmlns:p14="http://schemas.microsoft.com/office/powerpoint/2010/main" val="25055647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30" descr="1-Atamalar-V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31266" y="-1588"/>
            <a:ext cx="926465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6553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5DE0C452-166A-4FD0-A38C-63F876A07879}" type="slidenum">
              <a:rPr lang="tr-TR">
                <a:solidFill>
                  <a:srgbClr val="898989"/>
                </a:solidFill>
              </a:rPr>
              <a:pPr/>
              <a:t>6</a:t>
            </a:fld>
            <a:endParaRPr lang="tr-TR">
              <a:solidFill>
                <a:srgbClr val="898989"/>
              </a:solidFill>
            </a:endParaRPr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827088" y="3284984"/>
            <a:ext cx="8031138" cy="340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r>
              <a:rPr lang="en-US" b="1" dirty="0" err="1" smtClean="0">
                <a:latin typeface="BourgeoisTRUBol" pitchFamily="2" charset="0"/>
              </a:rPr>
              <a:t>Doç</a:t>
            </a:r>
            <a:r>
              <a:rPr lang="tr-TR" b="1" dirty="0" smtClean="0">
                <a:latin typeface="BourgeoisTRUBol" pitchFamily="2" charset="0"/>
              </a:rPr>
              <a:t>. Dr.  </a:t>
            </a:r>
            <a:r>
              <a:rPr lang="en-US" b="1" dirty="0" err="1" smtClean="0">
                <a:latin typeface="BourgeoisTRUBol" pitchFamily="2" charset="0"/>
              </a:rPr>
              <a:t>Nurten</a:t>
            </a:r>
            <a:r>
              <a:rPr lang="en-US" b="1" dirty="0" smtClean="0">
                <a:latin typeface="BourgeoisTRUBol" pitchFamily="2" charset="0"/>
              </a:rPr>
              <a:t> BİRLİK    		</a:t>
            </a:r>
            <a:r>
              <a:rPr lang="en-US" sz="1500" b="1" dirty="0" smtClean="0">
                <a:solidFill>
                  <a:srgbClr val="000000"/>
                </a:solidFill>
                <a:latin typeface="BourgeoisTRUBol" pitchFamily="2" charset="0"/>
              </a:rPr>
              <a:t>08.07.2013</a:t>
            </a:r>
            <a:r>
              <a:rPr lang="en-US" b="1" dirty="0" smtClean="0">
                <a:latin typeface="BourgeoisTRUBol" pitchFamily="2" charset="0"/>
              </a:rPr>
              <a:t> </a:t>
            </a:r>
            <a:r>
              <a:rPr lang="tr-TR" sz="1500" b="1" dirty="0" smtClean="0">
                <a:latin typeface="BourgeoisTRUBol" pitchFamily="2" charset="0"/>
              </a:rPr>
              <a:t> </a:t>
            </a:r>
            <a:r>
              <a:rPr lang="en-US" sz="1500" b="1" dirty="0" smtClean="0">
                <a:latin typeface="BourgeoisTRUBol" pitchFamily="2" charset="0"/>
              </a:rPr>
              <a:t>  </a:t>
            </a:r>
            <a:r>
              <a:rPr lang="tr-TR" sz="1500" b="1" dirty="0" smtClean="0">
                <a:latin typeface="BourgeoisTRUBol" pitchFamily="2" charset="0"/>
              </a:rPr>
              <a:t>Bölüm Başkanı</a:t>
            </a:r>
            <a:endParaRPr lang="tr-TR" sz="1500" b="1" dirty="0" smtClean="0">
              <a:solidFill>
                <a:srgbClr val="000000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endParaRPr lang="tr-TR" sz="1500" b="1" dirty="0" smtClean="0">
              <a:solidFill>
                <a:srgbClr val="000000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r>
              <a:rPr lang="en-US" b="1" dirty="0" err="1" smtClean="0">
                <a:solidFill>
                  <a:srgbClr val="000000"/>
                </a:solidFill>
                <a:latin typeface="BourgeoisTRUBol" pitchFamily="2" charset="0"/>
              </a:rPr>
              <a:t>Öğr</a:t>
            </a:r>
            <a:r>
              <a:rPr lang="en-US" b="1" dirty="0" smtClean="0">
                <a:solidFill>
                  <a:srgbClr val="000000"/>
                </a:solidFill>
                <a:latin typeface="BourgeoisTRUBol" pitchFamily="2" charset="0"/>
              </a:rPr>
              <a:t>. </a:t>
            </a:r>
            <a:r>
              <a:rPr lang="en-US" b="1" dirty="0" err="1" smtClean="0">
                <a:solidFill>
                  <a:srgbClr val="000000"/>
                </a:solidFill>
                <a:latin typeface="BourgeoisTRUBol" pitchFamily="2" charset="0"/>
              </a:rPr>
              <a:t>Gör</a:t>
            </a:r>
            <a:r>
              <a:rPr lang="en-US" b="1" dirty="0" smtClean="0">
                <a:solidFill>
                  <a:srgbClr val="000000"/>
                </a:solidFill>
                <a:latin typeface="BourgeoisTRUBol" pitchFamily="2" charset="0"/>
              </a:rPr>
              <a:t>.</a:t>
            </a:r>
            <a:r>
              <a:rPr lang="tr-TR" b="1" dirty="0" smtClean="0">
                <a:solidFill>
                  <a:srgbClr val="000000"/>
                </a:solidFill>
                <a:latin typeface="BourgeoisTRUBol" pitchFamily="2" charset="0"/>
              </a:rPr>
              <a:t> Dr.</a:t>
            </a:r>
            <a:r>
              <a:rPr lang="en-US" b="1" dirty="0" smtClean="0">
                <a:solidFill>
                  <a:srgbClr val="000000"/>
                </a:solidFill>
                <a:latin typeface="BourgeoisTRUBol" pitchFamily="2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BourgeoisTRUBol" pitchFamily="2" charset="0"/>
              </a:rPr>
              <a:t>Müge</a:t>
            </a:r>
            <a:r>
              <a:rPr lang="en-US" b="1" dirty="0" smtClean="0">
                <a:solidFill>
                  <a:srgbClr val="000000"/>
                </a:solidFill>
                <a:latin typeface="BourgeoisTRUBol" pitchFamily="2" charset="0"/>
              </a:rPr>
              <a:t> GÜNDÜZ  	</a:t>
            </a:r>
            <a:r>
              <a:rPr lang="en-US" sz="1500" b="1" dirty="0" smtClean="0">
                <a:solidFill>
                  <a:srgbClr val="000000"/>
                </a:solidFill>
                <a:latin typeface="BourgeoisTRUBol" pitchFamily="2" charset="0"/>
              </a:rPr>
              <a:t>04.12.2013  </a:t>
            </a:r>
            <a:r>
              <a:rPr lang="tr-TR" sz="1500" b="1" dirty="0" smtClean="0">
                <a:solidFill>
                  <a:srgbClr val="000000"/>
                </a:solidFill>
                <a:latin typeface="BourgeoisTRUBol" pitchFamily="2" charset="0"/>
              </a:rPr>
              <a:t> </a:t>
            </a:r>
            <a:r>
              <a:rPr lang="en-US" sz="1500" b="1" dirty="0" smtClean="0">
                <a:solidFill>
                  <a:srgbClr val="000000"/>
                </a:solidFill>
                <a:latin typeface="BourgeoisTRUBol" pitchFamily="2" charset="0"/>
              </a:rPr>
              <a:t>   </a:t>
            </a:r>
            <a:r>
              <a:rPr lang="tr-TR" sz="1500" b="1" dirty="0" smtClean="0">
                <a:solidFill>
                  <a:srgbClr val="000000"/>
                </a:solidFill>
                <a:latin typeface="BourgeoisTRUBol" pitchFamily="2" charset="0"/>
              </a:rPr>
              <a:t>Bölüm Başkanı Yard.</a:t>
            </a:r>
            <a:endParaRPr lang="en-US" sz="1500" b="1" dirty="0" smtClean="0">
              <a:solidFill>
                <a:srgbClr val="000000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endParaRPr lang="en-US" sz="1500" b="1" dirty="0">
              <a:solidFill>
                <a:srgbClr val="000000"/>
              </a:solidFill>
              <a:latin typeface="BourgeoisTRUBol" pitchFamily="2" charset="0"/>
            </a:endParaRPr>
          </a:p>
          <a:p>
            <a:pPr marL="342900" lvl="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r>
              <a:rPr lang="en-US" b="1" dirty="0" err="1">
                <a:solidFill>
                  <a:srgbClr val="000000"/>
                </a:solidFill>
                <a:latin typeface="BourgeoisTRUBol" pitchFamily="2" charset="0"/>
              </a:rPr>
              <a:t>Öğr</a:t>
            </a:r>
            <a:r>
              <a:rPr lang="en-US" b="1" dirty="0">
                <a:solidFill>
                  <a:srgbClr val="000000"/>
                </a:solidFill>
                <a:latin typeface="BourgeoisTRUBol" pitchFamily="2" charset="0"/>
              </a:rPr>
              <a:t>. </a:t>
            </a:r>
            <a:r>
              <a:rPr lang="en-US" b="1" dirty="0" err="1">
                <a:solidFill>
                  <a:srgbClr val="000000"/>
                </a:solidFill>
                <a:latin typeface="BourgeoisTRUBol" pitchFamily="2" charset="0"/>
              </a:rPr>
              <a:t>Gör</a:t>
            </a:r>
            <a:r>
              <a:rPr lang="en-US" b="1" dirty="0">
                <a:solidFill>
                  <a:srgbClr val="000000"/>
                </a:solidFill>
                <a:latin typeface="BourgeoisTRUBol" pitchFamily="2" charset="0"/>
              </a:rPr>
              <a:t>.</a:t>
            </a:r>
            <a:r>
              <a:rPr lang="tr-TR" b="1" dirty="0">
                <a:solidFill>
                  <a:srgbClr val="000000"/>
                </a:solidFill>
                <a:latin typeface="BourgeoisTRUBol" pitchFamily="2" charset="0"/>
              </a:rPr>
              <a:t> Dr</a:t>
            </a:r>
            <a:r>
              <a:rPr lang="tr-TR" b="1" dirty="0" smtClean="0">
                <a:solidFill>
                  <a:srgbClr val="000000"/>
                </a:solidFill>
                <a:latin typeface="BourgeoisTRUBol" pitchFamily="2" charset="0"/>
              </a:rPr>
              <a:t>.</a:t>
            </a:r>
            <a:r>
              <a:rPr lang="en-US" b="1" dirty="0" smtClean="0">
                <a:solidFill>
                  <a:srgbClr val="000000"/>
                </a:solidFill>
                <a:latin typeface="BourgeoisTRUBol" pitchFamily="2" charset="0"/>
              </a:rPr>
              <a:t>  </a:t>
            </a:r>
            <a:r>
              <a:rPr lang="en-US" b="1" dirty="0" err="1" smtClean="0">
                <a:solidFill>
                  <a:srgbClr val="000000"/>
                </a:solidFill>
                <a:latin typeface="BourgeoisTRUBol" pitchFamily="2" charset="0"/>
              </a:rPr>
              <a:t>Işıl</a:t>
            </a:r>
            <a:r>
              <a:rPr lang="en-US" b="1" dirty="0" smtClean="0">
                <a:solidFill>
                  <a:srgbClr val="000000"/>
                </a:solidFill>
                <a:latin typeface="BourgeoisTRUBol" pitchFamily="2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BourgeoisTRUBol" pitchFamily="2" charset="0"/>
              </a:rPr>
              <a:t>Günseli</a:t>
            </a:r>
            <a:r>
              <a:rPr lang="en-US" b="1" dirty="0" smtClean="0">
                <a:solidFill>
                  <a:srgbClr val="000000"/>
                </a:solidFill>
                <a:latin typeface="BourgeoisTRUBol" pitchFamily="2" charset="0"/>
              </a:rPr>
              <a:t> KAÇAR  	</a:t>
            </a:r>
            <a:r>
              <a:rPr lang="en-US" sz="1500" b="1" dirty="0">
                <a:solidFill>
                  <a:srgbClr val="000000"/>
                </a:solidFill>
                <a:latin typeface="BourgeoisTRUBol" pitchFamily="2" charset="0"/>
              </a:rPr>
              <a:t>04.12.2013</a:t>
            </a:r>
            <a:r>
              <a:rPr lang="en-US" b="1" dirty="0" smtClean="0">
                <a:solidFill>
                  <a:srgbClr val="000000"/>
                </a:solidFill>
                <a:latin typeface="BourgeoisTRUBol" pitchFamily="2" charset="0"/>
              </a:rPr>
              <a:t>     </a:t>
            </a:r>
            <a:r>
              <a:rPr lang="tr-TR" sz="1500" b="1" dirty="0" smtClean="0">
                <a:solidFill>
                  <a:srgbClr val="000000"/>
                </a:solidFill>
                <a:latin typeface="BourgeoisTRUBol" pitchFamily="2" charset="0"/>
              </a:rPr>
              <a:t>Bölüm </a:t>
            </a:r>
            <a:r>
              <a:rPr lang="tr-TR" sz="1500" b="1" dirty="0">
                <a:solidFill>
                  <a:srgbClr val="000000"/>
                </a:solidFill>
                <a:latin typeface="BourgeoisTRUBol" pitchFamily="2" charset="0"/>
              </a:rPr>
              <a:t>Başkanı Yard.</a:t>
            </a:r>
            <a:endParaRPr lang="en-US" sz="1500" b="1" dirty="0">
              <a:solidFill>
                <a:srgbClr val="000000"/>
              </a:solidFill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</a:pPr>
            <a:endParaRPr lang="tr-TR" b="1" dirty="0" smtClean="0">
              <a:solidFill>
                <a:srgbClr val="000000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endParaRPr lang="tr-TR" sz="1500" b="1" dirty="0" smtClean="0">
              <a:solidFill>
                <a:srgbClr val="000000"/>
              </a:solidFill>
              <a:latin typeface="BourgeoisTRUBol" pitchFamily="2" charset="0"/>
            </a:endParaRPr>
          </a:p>
        </p:txBody>
      </p:sp>
      <p:sp>
        <p:nvSpPr>
          <p:cNvPr id="5125" name="Rectangle 3"/>
          <p:cNvSpPr>
            <a:spLocks noChangeArrowheads="1"/>
          </p:cNvSpPr>
          <p:nvPr/>
        </p:nvSpPr>
        <p:spPr bwMode="auto">
          <a:xfrm>
            <a:off x="928630" y="2500306"/>
            <a:ext cx="8215370" cy="42862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tr-TR" sz="2400" b="1" dirty="0" smtClean="0">
                <a:solidFill>
                  <a:srgbClr val="0F8BDA"/>
                </a:solidFill>
                <a:latin typeface="BourgeoisTRUUlt" pitchFamily="2" charset="0"/>
              </a:rPr>
              <a:t>YABANCI DİLLER EĞİTİMİ BÖLÜMÜ</a:t>
            </a:r>
            <a:r>
              <a:rPr lang="en-US" sz="2400" b="1" dirty="0" smtClean="0">
                <a:solidFill>
                  <a:srgbClr val="0F8BDA"/>
                </a:solidFill>
                <a:latin typeface="BourgeoisTRUUlt" pitchFamily="2" charset="0"/>
              </a:rPr>
              <a:t>’</a:t>
            </a:r>
            <a:r>
              <a:rPr lang="tr-TR" sz="2400" b="1" dirty="0" smtClean="0">
                <a:solidFill>
                  <a:srgbClr val="0F8BDA"/>
                </a:solidFill>
                <a:latin typeface="BourgeoisTRUUlt" pitchFamily="2" charset="0"/>
              </a:rPr>
              <a:t>NE</a:t>
            </a:r>
            <a:endParaRPr lang="tr-TR" sz="2400" b="1" dirty="0">
              <a:solidFill>
                <a:srgbClr val="0F8BDA"/>
              </a:solidFill>
              <a:latin typeface="BourgeoisTRUUlt" pitchFamily="2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928630" y="1500174"/>
            <a:ext cx="8215370" cy="6096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tr-TR" sz="2800" b="1" dirty="0" smtClean="0">
                <a:solidFill>
                  <a:srgbClr val="0F8BDA"/>
                </a:solidFill>
                <a:latin typeface="BourgeoisTRUUlt" pitchFamily="2" charset="0"/>
              </a:rPr>
              <a:t>BÖLÜM BAŞKANLIKLARINA YAPILAN ATAMALAR(3 yıl)</a:t>
            </a:r>
            <a:endParaRPr lang="tr-TR" b="1" dirty="0">
              <a:solidFill>
                <a:srgbClr val="0F8BDA"/>
              </a:solidFill>
              <a:latin typeface="BourgeoisTRUUl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30" descr="1-Atamalar-V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31266" y="-1588"/>
            <a:ext cx="926465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6553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5DE0C452-166A-4FD0-A38C-63F876A07879}" type="slidenum">
              <a:rPr lang="tr-TR">
                <a:solidFill>
                  <a:srgbClr val="898989"/>
                </a:solidFill>
              </a:rPr>
              <a:pPr/>
              <a:t>7</a:t>
            </a:fld>
            <a:endParaRPr lang="tr-TR">
              <a:solidFill>
                <a:srgbClr val="898989"/>
              </a:solidFill>
            </a:endParaRPr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827088" y="3428206"/>
            <a:ext cx="8031138" cy="3258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r>
              <a:rPr lang="en-US" b="1" dirty="0" smtClean="0">
                <a:latin typeface="BourgeoisTRUBol" pitchFamily="2" charset="0"/>
              </a:rPr>
              <a:t>Prof</a:t>
            </a:r>
            <a:r>
              <a:rPr lang="tr-TR" b="1" dirty="0" smtClean="0">
                <a:latin typeface="BourgeoisTRUBol" pitchFamily="2" charset="0"/>
              </a:rPr>
              <a:t>. Dr. </a:t>
            </a:r>
            <a:r>
              <a:rPr lang="en-US" b="1" dirty="0" err="1" smtClean="0">
                <a:latin typeface="BourgeoisTRUBol" pitchFamily="2" charset="0"/>
              </a:rPr>
              <a:t>Ömer</a:t>
            </a:r>
            <a:r>
              <a:rPr lang="en-US" b="1" dirty="0" smtClean="0">
                <a:latin typeface="BourgeoisTRUBol" pitchFamily="2" charset="0"/>
              </a:rPr>
              <a:t> GEBAN   		</a:t>
            </a:r>
            <a:r>
              <a:rPr lang="en-US" sz="1500" b="1" dirty="0" smtClean="0">
                <a:solidFill>
                  <a:srgbClr val="000000"/>
                </a:solidFill>
                <a:latin typeface="BourgeoisTRUBol" pitchFamily="2" charset="0"/>
              </a:rPr>
              <a:t>16.10.2013</a:t>
            </a:r>
            <a:r>
              <a:rPr lang="en-US" b="1" dirty="0" smtClean="0">
                <a:latin typeface="BourgeoisTRUBol" pitchFamily="2" charset="0"/>
              </a:rPr>
              <a:t> </a:t>
            </a:r>
            <a:r>
              <a:rPr lang="tr-TR" sz="1500" b="1" dirty="0" smtClean="0">
                <a:latin typeface="BourgeoisTRUBol" pitchFamily="2" charset="0"/>
              </a:rPr>
              <a:t> </a:t>
            </a:r>
            <a:r>
              <a:rPr lang="en-US" sz="1500" b="1" dirty="0" smtClean="0">
                <a:latin typeface="BourgeoisTRUBol" pitchFamily="2" charset="0"/>
              </a:rPr>
              <a:t>  </a:t>
            </a:r>
            <a:r>
              <a:rPr lang="tr-TR" sz="1500" b="1" dirty="0" smtClean="0">
                <a:latin typeface="BourgeoisTRUBol" pitchFamily="2" charset="0"/>
              </a:rPr>
              <a:t>Bölüm Başkanı</a:t>
            </a:r>
            <a:r>
              <a:rPr lang="en-US" sz="1500" b="1" dirty="0" smtClean="0">
                <a:latin typeface="BourgeoisTRUBol" pitchFamily="2" charset="0"/>
              </a:rPr>
              <a:t> </a:t>
            </a:r>
            <a:r>
              <a:rPr lang="en-US" sz="1500" b="1" dirty="0" err="1" smtClean="0">
                <a:latin typeface="BourgeoisTRUBol" pitchFamily="2" charset="0"/>
              </a:rPr>
              <a:t>olarak</a:t>
            </a:r>
            <a:r>
              <a:rPr lang="en-US" sz="1500" b="1" dirty="0" smtClean="0">
                <a:latin typeface="BourgeoisTRUBol" pitchFamily="2" charset="0"/>
              </a:rPr>
              <a:t> </a:t>
            </a:r>
            <a:r>
              <a:rPr lang="en-US" sz="1500" b="1" dirty="0" err="1" smtClean="0">
                <a:latin typeface="BourgeoisTRUBol" pitchFamily="2" charset="0"/>
              </a:rPr>
              <a:t>yeniden</a:t>
            </a:r>
            <a:r>
              <a:rPr lang="en-US" sz="1500" b="1" dirty="0" smtClean="0">
                <a:latin typeface="BourgeoisTRUBol" pitchFamily="2" charset="0"/>
              </a:rPr>
              <a:t> </a:t>
            </a:r>
            <a:r>
              <a:rPr lang="en-US" sz="1500" b="1" dirty="0" err="1" smtClean="0">
                <a:latin typeface="BourgeoisTRUBol" pitchFamily="2" charset="0"/>
              </a:rPr>
              <a:t>atama</a:t>
            </a:r>
            <a:endParaRPr lang="en-US" sz="1500" b="1" dirty="0" smtClean="0"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endParaRPr lang="en-US" sz="1500" b="1" dirty="0"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r>
              <a:rPr lang="en-US" b="1" dirty="0" err="1">
                <a:latin typeface="BourgeoisTRUBol" pitchFamily="2" charset="0"/>
              </a:rPr>
              <a:t>Y.Doç.Dr</a:t>
            </a:r>
            <a:r>
              <a:rPr lang="en-US" b="1" dirty="0">
                <a:latin typeface="BourgeoisTRUBol" pitchFamily="2" charset="0"/>
              </a:rPr>
              <a:t>. </a:t>
            </a:r>
            <a:r>
              <a:rPr lang="en-US" b="1" dirty="0" err="1">
                <a:latin typeface="BourgeoisTRUBol" pitchFamily="2" charset="0"/>
              </a:rPr>
              <a:t>Ömer</a:t>
            </a:r>
            <a:r>
              <a:rPr lang="en-US" b="1" dirty="0">
                <a:latin typeface="BourgeoisTRUBol" pitchFamily="2" charset="0"/>
              </a:rPr>
              <a:t> </a:t>
            </a:r>
            <a:r>
              <a:rPr lang="en-US" b="1" dirty="0" err="1">
                <a:latin typeface="BourgeoisTRUBol" pitchFamily="2" charset="0"/>
              </a:rPr>
              <a:t>Faruk</a:t>
            </a:r>
            <a:r>
              <a:rPr lang="en-US" b="1" dirty="0">
                <a:latin typeface="BourgeoisTRUBol" pitchFamily="2" charset="0"/>
              </a:rPr>
              <a:t> ÖZDEMİR	</a:t>
            </a:r>
            <a:r>
              <a:rPr lang="en-US" sz="1500" b="1" dirty="0" smtClean="0">
                <a:solidFill>
                  <a:srgbClr val="000000"/>
                </a:solidFill>
                <a:latin typeface="BourgeoisTRUBol" pitchFamily="2" charset="0"/>
              </a:rPr>
              <a:t>16.10.2013</a:t>
            </a:r>
            <a:r>
              <a:rPr lang="en-US" b="1" dirty="0" smtClean="0">
                <a:solidFill>
                  <a:prstClr val="black"/>
                </a:solidFill>
                <a:latin typeface="BourgeoisTRUBol" pitchFamily="2" charset="0"/>
              </a:rPr>
              <a:t> </a:t>
            </a:r>
            <a:r>
              <a:rPr lang="tr-TR" sz="1500" b="1" dirty="0" smtClean="0">
                <a:solidFill>
                  <a:prstClr val="black"/>
                </a:solidFill>
                <a:latin typeface="BourgeoisTRUBol" pitchFamily="2" charset="0"/>
              </a:rPr>
              <a:t> </a:t>
            </a:r>
            <a:r>
              <a:rPr lang="en-US" sz="1500" b="1" dirty="0" smtClean="0">
                <a:solidFill>
                  <a:prstClr val="black"/>
                </a:solidFill>
                <a:latin typeface="BourgeoisTRUBol" pitchFamily="2" charset="0"/>
              </a:rPr>
              <a:t>  </a:t>
            </a:r>
            <a:r>
              <a:rPr lang="tr-TR" sz="1500" b="1" dirty="0">
                <a:solidFill>
                  <a:prstClr val="black"/>
                </a:solidFill>
                <a:latin typeface="BourgeoisTRUBol" pitchFamily="2" charset="0"/>
              </a:rPr>
              <a:t>Bölüm </a:t>
            </a:r>
            <a:r>
              <a:rPr lang="tr-TR" sz="1500" b="1" dirty="0" smtClean="0">
                <a:solidFill>
                  <a:prstClr val="black"/>
                </a:solidFill>
                <a:latin typeface="BourgeoisTRUBol" pitchFamily="2" charset="0"/>
              </a:rPr>
              <a:t>Başkan</a:t>
            </a:r>
            <a:r>
              <a:rPr lang="en-US" sz="1500" b="1" dirty="0" smtClean="0">
                <a:solidFill>
                  <a:prstClr val="black"/>
                </a:solidFill>
                <a:latin typeface="BourgeoisTRUBol" pitchFamily="2" charset="0"/>
              </a:rPr>
              <a:t> Yard.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endParaRPr lang="en-US" sz="1500" b="1" dirty="0">
              <a:solidFill>
                <a:prstClr val="black"/>
              </a:solidFill>
              <a:latin typeface="BourgeoisTRUBol" pitchFamily="2" charset="0"/>
            </a:endParaRPr>
          </a:p>
          <a:p>
            <a:pPr marL="342900" lvl="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r>
              <a:rPr lang="en-US" b="1" dirty="0" err="1">
                <a:latin typeface="BourgeoisTRUBol" pitchFamily="2" charset="0"/>
              </a:rPr>
              <a:t>Öğr</a:t>
            </a:r>
            <a:r>
              <a:rPr lang="en-US" b="1" dirty="0">
                <a:latin typeface="BourgeoisTRUBol" pitchFamily="2" charset="0"/>
              </a:rPr>
              <a:t>. </a:t>
            </a:r>
            <a:r>
              <a:rPr lang="en-US" b="1" dirty="0" err="1">
                <a:latin typeface="BourgeoisTRUBol" pitchFamily="2" charset="0"/>
              </a:rPr>
              <a:t>Gör.Dr</a:t>
            </a:r>
            <a:r>
              <a:rPr lang="en-US" b="1" dirty="0">
                <a:latin typeface="BourgeoisTRUBol" pitchFamily="2" charset="0"/>
              </a:rPr>
              <a:t>. </a:t>
            </a:r>
            <a:r>
              <a:rPr lang="en-US" b="1" dirty="0" err="1">
                <a:latin typeface="BourgeoisTRUBol" pitchFamily="2" charset="0"/>
              </a:rPr>
              <a:t>Ufuk</a:t>
            </a:r>
            <a:r>
              <a:rPr lang="en-US" b="1" dirty="0">
                <a:latin typeface="BourgeoisTRUBol" pitchFamily="2" charset="0"/>
              </a:rPr>
              <a:t> </a:t>
            </a:r>
            <a:r>
              <a:rPr lang="en-US" b="1" dirty="0" smtClean="0">
                <a:latin typeface="BourgeoisTRUBol" pitchFamily="2" charset="0"/>
              </a:rPr>
              <a:t>YILDIRIM		</a:t>
            </a:r>
            <a:r>
              <a:rPr lang="en-US" sz="1500" b="1" dirty="0">
                <a:solidFill>
                  <a:srgbClr val="000000"/>
                </a:solidFill>
                <a:latin typeface="BourgeoisTRUBol" pitchFamily="2" charset="0"/>
              </a:rPr>
              <a:t>16.10.2013</a:t>
            </a:r>
            <a:r>
              <a:rPr lang="en-US" b="1" dirty="0">
                <a:solidFill>
                  <a:prstClr val="black"/>
                </a:solidFill>
                <a:latin typeface="BourgeoisTRUBol" pitchFamily="2" charset="0"/>
              </a:rPr>
              <a:t> </a:t>
            </a:r>
            <a:r>
              <a:rPr lang="tr-TR" sz="1500" b="1" dirty="0">
                <a:solidFill>
                  <a:prstClr val="black"/>
                </a:solidFill>
                <a:latin typeface="BourgeoisTRUBol" pitchFamily="2" charset="0"/>
              </a:rPr>
              <a:t> </a:t>
            </a:r>
            <a:r>
              <a:rPr lang="en-US" sz="1500" b="1" dirty="0">
                <a:solidFill>
                  <a:prstClr val="black"/>
                </a:solidFill>
                <a:latin typeface="BourgeoisTRUBol" pitchFamily="2" charset="0"/>
              </a:rPr>
              <a:t>  </a:t>
            </a:r>
            <a:r>
              <a:rPr lang="tr-TR" sz="1500" b="1" dirty="0">
                <a:solidFill>
                  <a:prstClr val="black"/>
                </a:solidFill>
                <a:latin typeface="BourgeoisTRUBol" pitchFamily="2" charset="0"/>
              </a:rPr>
              <a:t>Bölüm Başkan</a:t>
            </a:r>
            <a:r>
              <a:rPr lang="en-US" sz="1500" b="1" dirty="0">
                <a:solidFill>
                  <a:prstClr val="black"/>
                </a:solidFill>
                <a:latin typeface="BourgeoisTRUBol" pitchFamily="2" charset="0"/>
              </a:rPr>
              <a:t> Yard.</a:t>
            </a:r>
          </a:p>
          <a:p>
            <a:pPr marL="342900" lvl="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endParaRPr lang="en-US" sz="1500" b="1" dirty="0">
              <a:solidFill>
                <a:prstClr val="black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endParaRPr lang="en-US" b="1" dirty="0"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endParaRPr lang="en-US" sz="1500" b="1" dirty="0"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endParaRPr lang="en-US" sz="1500" b="1" dirty="0" smtClean="0"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endParaRPr lang="en-US" sz="1500" b="1" dirty="0">
              <a:solidFill>
                <a:srgbClr val="000000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endParaRPr lang="tr-TR" sz="1500" b="1" dirty="0" smtClean="0">
              <a:solidFill>
                <a:srgbClr val="000000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endParaRPr lang="tr-TR" sz="1500" b="1" dirty="0" smtClean="0">
              <a:solidFill>
                <a:srgbClr val="000000"/>
              </a:solidFill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</a:pPr>
            <a:endParaRPr lang="en-US" sz="1500" b="1" dirty="0">
              <a:solidFill>
                <a:srgbClr val="000000"/>
              </a:solidFill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</a:pPr>
            <a:endParaRPr lang="tr-TR" b="1" dirty="0" smtClean="0">
              <a:solidFill>
                <a:srgbClr val="000000"/>
              </a:solidFill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</a:pPr>
            <a:endParaRPr lang="tr-TR" sz="1500" b="1" dirty="0" smtClean="0">
              <a:solidFill>
                <a:srgbClr val="000000"/>
              </a:solidFill>
              <a:latin typeface="BourgeoisTRUBol" pitchFamily="2" charset="0"/>
            </a:endParaRPr>
          </a:p>
        </p:txBody>
      </p:sp>
      <p:sp>
        <p:nvSpPr>
          <p:cNvPr id="5125" name="Rectangle 3"/>
          <p:cNvSpPr>
            <a:spLocks noChangeArrowheads="1"/>
          </p:cNvSpPr>
          <p:nvPr/>
        </p:nvSpPr>
        <p:spPr bwMode="auto">
          <a:xfrm>
            <a:off x="928630" y="2500306"/>
            <a:ext cx="8215370" cy="42862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tr-TR" sz="2400" b="1" dirty="0" smtClean="0">
                <a:solidFill>
                  <a:srgbClr val="0F8BDA"/>
                </a:solidFill>
                <a:latin typeface="BourgeoisTRUUlt" pitchFamily="2" charset="0"/>
              </a:rPr>
              <a:t> </a:t>
            </a:r>
            <a:r>
              <a:rPr lang="en-US" sz="2400" b="1" dirty="0" smtClean="0">
                <a:solidFill>
                  <a:srgbClr val="0F8BDA"/>
                </a:solidFill>
                <a:latin typeface="BourgeoisTRUUlt" pitchFamily="2" charset="0"/>
              </a:rPr>
              <a:t>ORTAÖĞRETİM FEN VE MAT. ALANLARI </a:t>
            </a:r>
            <a:r>
              <a:rPr lang="tr-TR" sz="2400" b="1" dirty="0" smtClean="0">
                <a:solidFill>
                  <a:srgbClr val="0F8BDA"/>
                </a:solidFill>
                <a:latin typeface="BourgeoisTRUUlt" pitchFamily="2" charset="0"/>
              </a:rPr>
              <a:t>EĞİTİMİ BÖLÜMÜ</a:t>
            </a:r>
            <a:r>
              <a:rPr lang="en-US" sz="2400" b="1" dirty="0" smtClean="0">
                <a:solidFill>
                  <a:srgbClr val="0F8BDA"/>
                </a:solidFill>
                <a:latin typeface="BourgeoisTRUUlt" pitchFamily="2" charset="0"/>
              </a:rPr>
              <a:t>’</a:t>
            </a:r>
            <a:r>
              <a:rPr lang="tr-TR" sz="2400" b="1" dirty="0" smtClean="0">
                <a:solidFill>
                  <a:srgbClr val="0F8BDA"/>
                </a:solidFill>
                <a:latin typeface="BourgeoisTRUUlt" pitchFamily="2" charset="0"/>
              </a:rPr>
              <a:t>NE</a:t>
            </a:r>
            <a:endParaRPr lang="tr-TR" sz="2400" b="1" dirty="0">
              <a:solidFill>
                <a:srgbClr val="0F8BDA"/>
              </a:solidFill>
              <a:latin typeface="BourgeoisTRUUlt" pitchFamily="2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928630" y="1500174"/>
            <a:ext cx="8215370" cy="6096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tr-TR" sz="2800" b="1" dirty="0" smtClean="0">
                <a:solidFill>
                  <a:srgbClr val="0F8BDA"/>
                </a:solidFill>
                <a:latin typeface="BourgeoisTRUUlt" pitchFamily="2" charset="0"/>
              </a:rPr>
              <a:t>BÖLÜM BAŞKANLIKLARINA YAPILAN ATAMALAR(3 yıl)</a:t>
            </a:r>
            <a:endParaRPr lang="tr-TR" b="1" dirty="0">
              <a:solidFill>
                <a:srgbClr val="0F8BDA"/>
              </a:solidFill>
              <a:latin typeface="BourgeoisTRUUl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" r="658"/>
          <a:stretch>
            <a:fillRect/>
          </a:stretch>
        </p:blipFill>
        <p:spPr bwMode="auto">
          <a:xfrm>
            <a:off x="-21208" y="-42664"/>
            <a:ext cx="9161264" cy="68709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 Placeholder 28"/>
          <p:cNvSpPr>
            <a:spLocks noGrp="1"/>
          </p:cNvSpPr>
          <p:nvPr>
            <p:ph type="body" sz="half" idx="2"/>
          </p:nvPr>
        </p:nvSpPr>
        <p:spPr>
          <a:xfrm>
            <a:off x="827584" y="2708920"/>
            <a:ext cx="6451104" cy="432048"/>
          </a:xfrm>
        </p:spPr>
        <p:txBody>
          <a:bodyPr>
            <a:normAutofit/>
          </a:bodyPr>
          <a:lstStyle/>
          <a:p>
            <a:pPr marL="285750" indent="-285750">
              <a:buClr>
                <a:srgbClr val="0000FF"/>
              </a:buClr>
              <a:buFont typeface="BourgeoisTRUBol" panose="02000806000000020004" pitchFamily="2" charset="0"/>
              <a:buChar char="»"/>
            </a:pPr>
            <a:r>
              <a:rPr lang="en-US" sz="1800" b="1" dirty="0" err="1">
                <a:latin typeface="BourgeoisTRUBol" pitchFamily="2" charset="0"/>
              </a:rPr>
              <a:t>Doç.Dr</a:t>
            </a:r>
            <a:r>
              <a:rPr lang="en-US" sz="1800" b="1" dirty="0">
                <a:latin typeface="BourgeoisTRUBol" pitchFamily="2" charset="0"/>
              </a:rPr>
              <a:t>. </a:t>
            </a:r>
            <a:r>
              <a:rPr lang="en-US" sz="1800" b="1" dirty="0" err="1">
                <a:latin typeface="BourgeoisTRUBol" pitchFamily="2" charset="0"/>
              </a:rPr>
              <a:t>Yaşar</a:t>
            </a:r>
            <a:r>
              <a:rPr lang="en-US" sz="1800" b="1" dirty="0">
                <a:latin typeface="BourgeoisTRUBol" pitchFamily="2" charset="0"/>
              </a:rPr>
              <a:t> </a:t>
            </a:r>
            <a:r>
              <a:rPr lang="en-US" sz="1800" b="1" dirty="0" smtClean="0">
                <a:latin typeface="BourgeoisTRUBol" pitchFamily="2" charset="0"/>
              </a:rPr>
              <a:t>KONDAKÇI  - </a:t>
            </a:r>
            <a:r>
              <a:rPr lang="en-US" sz="1500" b="1" dirty="0">
                <a:solidFill>
                  <a:srgbClr val="000000"/>
                </a:solidFill>
                <a:latin typeface="BourgeoisTRUBol" pitchFamily="2" charset="0"/>
              </a:rPr>
              <a:t>EBB- 22.10.2013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3568" y="1844824"/>
            <a:ext cx="79928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2800" b="1" dirty="0" smtClean="0">
                <a:solidFill>
                  <a:srgbClr val="0F8BDA"/>
                </a:solidFill>
                <a:latin typeface="BourgeoisTRUUlt" pitchFamily="2" charset="0"/>
              </a:rPr>
              <a:t>SOSYAL BİLİMLER ENST. MÜDÜR YARD. </a:t>
            </a:r>
            <a:r>
              <a:rPr lang="tr-TR" sz="2800" b="1" dirty="0" smtClean="0">
                <a:solidFill>
                  <a:srgbClr val="0F8BDA"/>
                </a:solidFill>
                <a:latin typeface="BourgeoisTRUUlt" pitchFamily="2" charset="0"/>
              </a:rPr>
              <a:t>ATAMA</a:t>
            </a:r>
            <a:r>
              <a:rPr lang="en-US" sz="2800" b="1" dirty="0" smtClean="0">
                <a:solidFill>
                  <a:srgbClr val="0F8BDA"/>
                </a:solidFill>
                <a:latin typeface="BourgeoisTRUUlt" pitchFamily="2" charset="0"/>
              </a:rPr>
              <a:t>SI</a:t>
            </a:r>
          </a:p>
        </p:txBody>
      </p:sp>
      <p:sp>
        <p:nvSpPr>
          <p:cNvPr id="2" name="Rectangle 1"/>
          <p:cNvSpPr/>
          <p:nvPr/>
        </p:nvSpPr>
        <p:spPr>
          <a:xfrm rot="10800000" flipV="1">
            <a:off x="6588222" y="6397408"/>
            <a:ext cx="15841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fld id="{5DE0C452-166A-4FD0-A38C-63F876A07879}" type="slidenum">
              <a:rPr lang="tr-TR" sz="1200">
                <a:solidFill>
                  <a:srgbClr val="898989"/>
                </a:solidFill>
              </a:rPr>
              <a:pPr lvl="0"/>
              <a:t>8</a:t>
            </a:fld>
            <a:endParaRPr lang="tr-TR" sz="1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99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30" descr="1-Atamalar-V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6465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6553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5DE0C452-166A-4FD0-A38C-63F876A07879}" type="slidenum">
              <a:rPr lang="tr-TR">
                <a:solidFill>
                  <a:srgbClr val="898989"/>
                </a:solidFill>
              </a:rPr>
              <a:pPr/>
              <a:t>9</a:t>
            </a:fld>
            <a:endParaRPr lang="tr-TR" dirty="0">
              <a:solidFill>
                <a:srgbClr val="898989"/>
              </a:solidFill>
            </a:endParaRPr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827088" y="2420888"/>
            <a:ext cx="8024234" cy="4062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endParaRPr lang="en-US" b="1" dirty="0" smtClean="0"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r>
              <a:rPr lang="en-US" b="1" dirty="0" err="1" smtClean="0">
                <a:latin typeface="BourgeoisTRUBol" pitchFamily="2" charset="0"/>
              </a:rPr>
              <a:t>Prof.Dr</a:t>
            </a:r>
            <a:r>
              <a:rPr lang="en-US" b="1" dirty="0" smtClean="0">
                <a:latin typeface="BourgeoisTRUBol" pitchFamily="2" charset="0"/>
              </a:rPr>
              <a:t>.  </a:t>
            </a:r>
            <a:r>
              <a:rPr lang="en-US" b="1" dirty="0" err="1" smtClean="0">
                <a:latin typeface="BourgeoisTRUBol" pitchFamily="2" charset="0"/>
              </a:rPr>
              <a:t>Oya</a:t>
            </a:r>
            <a:r>
              <a:rPr lang="en-US" b="1" dirty="0" smtClean="0">
                <a:latin typeface="BourgeoisTRUBol" pitchFamily="2" charset="0"/>
              </a:rPr>
              <a:t> YERİN GÜNERİ                     </a:t>
            </a:r>
            <a:r>
              <a:rPr lang="en-US" sz="1500" b="1" dirty="0" smtClean="0">
                <a:latin typeface="BourgeoisTRUBol" pitchFamily="2" charset="0"/>
              </a:rPr>
              <a:t>-   </a:t>
            </a:r>
            <a:r>
              <a:rPr lang="en-US" sz="1500" b="1" dirty="0">
                <a:latin typeface="BourgeoisTRUBol" pitchFamily="2" charset="0"/>
              </a:rPr>
              <a:t>19.11.2013  </a:t>
            </a:r>
            <a:r>
              <a:rPr lang="en-US" sz="1500" b="1" dirty="0" smtClean="0">
                <a:latin typeface="BourgeoisTRUBol" pitchFamily="2" charset="0"/>
              </a:rPr>
              <a:t>    EBB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endParaRPr lang="en-US" sz="1500" b="1" dirty="0"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r>
              <a:rPr lang="en-US" b="1" dirty="0" err="1">
                <a:latin typeface="BourgeoisTRUBol" pitchFamily="2" charset="0"/>
              </a:rPr>
              <a:t>Doç.Dr</a:t>
            </a:r>
            <a:r>
              <a:rPr lang="en-US" b="1" dirty="0">
                <a:latin typeface="BourgeoisTRUBol" pitchFamily="2" charset="0"/>
              </a:rPr>
              <a:t>. </a:t>
            </a:r>
            <a:r>
              <a:rPr lang="en-US" b="1" dirty="0" err="1">
                <a:latin typeface="BourgeoisTRUBol" pitchFamily="2" charset="0"/>
              </a:rPr>
              <a:t>Nurten</a:t>
            </a:r>
            <a:r>
              <a:rPr lang="en-US" b="1" dirty="0">
                <a:latin typeface="BourgeoisTRUBol" pitchFamily="2" charset="0"/>
              </a:rPr>
              <a:t>  </a:t>
            </a:r>
            <a:r>
              <a:rPr lang="en-US" b="1" dirty="0" smtClean="0">
                <a:latin typeface="BourgeoisTRUBol" pitchFamily="2" charset="0"/>
              </a:rPr>
              <a:t>BİRLİK		 -  </a:t>
            </a:r>
            <a:r>
              <a:rPr lang="en-US" sz="1500" b="1" dirty="0" smtClean="0">
                <a:latin typeface="BourgeoisTRUBol" pitchFamily="2" charset="0"/>
              </a:rPr>
              <a:t>12.11.2013      YDE</a:t>
            </a:r>
            <a:endParaRPr lang="en-US" sz="1500" b="1" dirty="0"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endParaRPr lang="en-US" sz="1500" b="1" dirty="0"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r>
              <a:rPr lang="tr-TR" b="1" dirty="0">
                <a:solidFill>
                  <a:srgbClr val="000000"/>
                </a:solidFill>
                <a:latin typeface="BourgeoisTRUBol" pitchFamily="2" charset="0"/>
              </a:rPr>
              <a:t>Doç. Dr. </a:t>
            </a:r>
            <a:r>
              <a:rPr lang="en-US" b="1" dirty="0" err="1">
                <a:solidFill>
                  <a:srgbClr val="000000"/>
                </a:solidFill>
                <a:latin typeface="BourgeoisTRUBol" pitchFamily="2" charset="0"/>
              </a:rPr>
              <a:t>Yaşar</a:t>
            </a:r>
            <a:r>
              <a:rPr lang="en-US" b="1" dirty="0">
                <a:solidFill>
                  <a:srgbClr val="000000"/>
                </a:solidFill>
                <a:latin typeface="BourgeoisTRUBol" pitchFamily="2" charset="0"/>
              </a:rPr>
              <a:t> KONDAKÇI                      </a:t>
            </a:r>
            <a:r>
              <a:rPr lang="tr-TR" b="1" dirty="0">
                <a:solidFill>
                  <a:srgbClr val="000000"/>
                </a:solidFill>
                <a:latin typeface="BourgeoisTRUBol" pitchFamily="2" charset="0"/>
              </a:rPr>
              <a:t>	</a:t>
            </a:r>
            <a:r>
              <a:rPr lang="en-US" b="1" dirty="0" smtClean="0">
                <a:solidFill>
                  <a:srgbClr val="000000"/>
                </a:solidFill>
                <a:latin typeface="BourgeoisTRUBol" pitchFamily="2" charset="0"/>
              </a:rPr>
              <a:t> </a:t>
            </a:r>
            <a:r>
              <a:rPr lang="tr-TR" sz="1500" b="1" dirty="0" smtClean="0">
                <a:solidFill>
                  <a:srgbClr val="000000"/>
                </a:solidFill>
                <a:latin typeface="BourgeoisTRUBol" pitchFamily="2" charset="0"/>
              </a:rPr>
              <a:t>-</a:t>
            </a:r>
            <a:r>
              <a:rPr lang="en-US" sz="1500" b="1" dirty="0" smtClean="0">
                <a:solidFill>
                  <a:srgbClr val="000000"/>
                </a:solidFill>
                <a:latin typeface="BourgeoisTRUBol" pitchFamily="2" charset="0"/>
              </a:rPr>
              <a:t>   </a:t>
            </a:r>
            <a:r>
              <a:rPr lang="en-US" sz="1500" b="1" dirty="0">
                <a:solidFill>
                  <a:srgbClr val="000000"/>
                </a:solidFill>
                <a:latin typeface="BourgeoisTRUBol" pitchFamily="2" charset="0"/>
              </a:rPr>
              <a:t>12.11.2013    </a:t>
            </a:r>
            <a:r>
              <a:rPr lang="tr-TR" sz="1500" b="1" dirty="0">
                <a:solidFill>
                  <a:srgbClr val="000000"/>
                </a:solidFill>
                <a:latin typeface="BourgeoisTRUBol" pitchFamily="2" charset="0"/>
              </a:rPr>
              <a:t> </a:t>
            </a:r>
            <a:r>
              <a:rPr lang="en-US" sz="1500" b="1" dirty="0" smtClean="0">
                <a:latin typeface="BourgeoisTRUBol" pitchFamily="2" charset="0"/>
              </a:rPr>
              <a:t>EBB</a:t>
            </a:r>
            <a:endParaRPr lang="tr-TR" sz="1500" b="1" dirty="0" smtClean="0"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endParaRPr lang="tr-TR" sz="1500" b="1" dirty="0"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r>
              <a:rPr lang="tr-TR" b="1" dirty="0" smtClean="0">
                <a:latin typeface="BourgeoisTRUBol" pitchFamily="2" charset="0"/>
              </a:rPr>
              <a:t>Doç. Dr.</a:t>
            </a:r>
            <a:r>
              <a:rPr lang="en-US" b="1" dirty="0" smtClean="0">
                <a:latin typeface="BourgeoisTRUBol" pitchFamily="2" charset="0"/>
              </a:rPr>
              <a:t> S. </a:t>
            </a:r>
            <a:r>
              <a:rPr lang="en-US" b="1" dirty="0" err="1" smtClean="0">
                <a:latin typeface="BourgeoisTRUBol" pitchFamily="2" charset="0"/>
              </a:rPr>
              <a:t>Çiğdem</a:t>
            </a:r>
            <a:r>
              <a:rPr lang="en-US" b="1" dirty="0" smtClean="0">
                <a:latin typeface="BourgeoisTRUBol" pitchFamily="2" charset="0"/>
              </a:rPr>
              <a:t> SAĞIN ŞİMŞEK       </a:t>
            </a:r>
            <a:r>
              <a:rPr lang="en-US" b="1" dirty="0">
                <a:latin typeface="BourgeoisTRUBol" pitchFamily="2" charset="0"/>
              </a:rPr>
              <a:t> </a:t>
            </a:r>
            <a:r>
              <a:rPr lang="en-US" sz="1500" b="1" dirty="0" smtClean="0">
                <a:latin typeface="BourgeoisTRUBol" pitchFamily="2" charset="0"/>
              </a:rPr>
              <a:t>-  22.04.2014      YDE</a:t>
            </a:r>
            <a:endParaRPr lang="tr-TR" sz="1500" b="1" dirty="0" smtClean="0"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endParaRPr lang="tr-TR" b="1" dirty="0" smtClean="0">
              <a:solidFill>
                <a:srgbClr val="000000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endParaRPr lang="tr-TR" b="1" dirty="0" smtClean="0">
              <a:solidFill>
                <a:srgbClr val="000000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endParaRPr lang="tr-TR" b="1" dirty="0" smtClean="0">
              <a:solidFill>
                <a:srgbClr val="000000"/>
              </a:solidFill>
              <a:latin typeface="BourgeoisTRUBol" pitchFamily="2" charset="0"/>
            </a:endParaRPr>
          </a:p>
        </p:txBody>
      </p:sp>
      <p:sp>
        <p:nvSpPr>
          <p:cNvPr id="5125" name="Rectangle 3"/>
          <p:cNvSpPr>
            <a:spLocks noChangeArrowheads="1"/>
          </p:cNvSpPr>
          <p:nvPr/>
        </p:nvSpPr>
        <p:spPr bwMode="auto">
          <a:xfrm>
            <a:off x="928630" y="2786058"/>
            <a:ext cx="8215370" cy="42862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endParaRPr lang="tr-TR" sz="2000" b="1" dirty="0">
              <a:solidFill>
                <a:srgbClr val="0F8BDA"/>
              </a:solidFill>
              <a:latin typeface="Cambria" pitchFamily="18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928630" y="1571612"/>
            <a:ext cx="8215370" cy="6096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en-US" sz="2800" b="1" dirty="0" smtClean="0">
                <a:solidFill>
                  <a:srgbClr val="0F8BDA"/>
                </a:solidFill>
                <a:latin typeface="BourgeoisTRUUlt" pitchFamily="2" charset="0"/>
              </a:rPr>
              <a:t>PROFESÖR VE </a:t>
            </a:r>
            <a:r>
              <a:rPr lang="tr-TR" sz="2800" b="1" dirty="0" smtClean="0">
                <a:solidFill>
                  <a:srgbClr val="0F8BDA"/>
                </a:solidFill>
                <a:latin typeface="BourgeoisTRUUlt" pitchFamily="2" charset="0"/>
              </a:rPr>
              <a:t>DOÇENT ATAMALARI</a:t>
            </a:r>
            <a:endParaRPr lang="tr-TR" b="1" dirty="0">
              <a:solidFill>
                <a:srgbClr val="0F8BDA"/>
              </a:solidFill>
              <a:latin typeface="BourgeoisTRUUl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21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3006</TotalTime>
  <Words>1712</Words>
  <Application>Microsoft Office PowerPoint</Application>
  <PresentationFormat>On-screen Show (4:3)</PresentationFormat>
  <Paragraphs>744</Paragraphs>
  <Slides>51</Slides>
  <Notes>50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9" baseType="lpstr">
      <vt:lpstr>ヒラギノ角ゴ Pro W3</vt:lpstr>
      <vt:lpstr>Arial</vt:lpstr>
      <vt:lpstr>BourgeoisTRUBol</vt:lpstr>
      <vt:lpstr>BourgeoisTRUMed</vt:lpstr>
      <vt:lpstr>BourgeoisTRUUlt</vt:lpstr>
      <vt:lpstr>Calibri</vt:lpstr>
      <vt:lpstr>Cambria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TKM</dc:creator>
  <cp:lastModifiedBy>Erdinç Çakıroğlu</cp:lastModifiedBy>
  <cp:revision>287</cp:revision>
  <cp:lastPrinted>2014-06-02T11:47:51Z</cp:lastPrinted>
  <dcterms:created xsi:type="dcterms:W3CDTF">2013-06-12T11:20:40Z</dcterms:created>
  <dcterms:modified xsi:type="dcterms:W3CDTF">2014-06-02T12:00:29Z</dcterms:modified>
</cp:coreProperties>
</file>