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</p:sldMasterIdLst>
  <p:notesMasterIdLst>
    <p:notesMasterId r:id="rId110"/>
  </p:notesMasterIdLst>
  <p:handoutMasterIdLst>
    <p:handoutMasterId r:id="rId111"/>
  </p:handoutMasterIdLst>
  <p:sldIdLst>
    <p:sldId id="256" r:id="rId2"/>
    <p:sldId id="257" r:id="rId3"/>
    <p:sldId id="329" r:id="rId4"/>
    <p:sldId id="261" r:id="rId5"/>
    <p:sldId id="486" r:id="rId6"/>
    <p:sldId id="694" r:id="rId7"/>
    <p:sldId id="262" r:id="rId8"/>
    <p:sldId id="662" r:id="rId9"/>
    <p:sldId id="663" r:id="rId10"/>
    <p:sldId id="695" r:id="rId11"/>
    <p:sldId id="664" r:id="rId12"/>
    <p:sldId id="665" r:id="rId13"/>
    <p:sldId id="666" r:id="rId14"/>
    <p:sldId id="265" r:id="rId15"/>
    <p:sldId id="661" r:id="rId16"/>
    <p:sldId id="649" r:id="rId17"/>
    <p:sldId id="667" r:id="rId18"/>
    <p:sldId id="712" r:id="rId19"/>
    <p:sldId id="267" r:id="rId20"/>
    <p:sldId id="512" r:id="rId21"/>
    <p:sldId id="651" r:id="rId22"/>
    <p:sldId id="268" r:id="rId23"/>
    <p:sldId id="372" r:id="rId24"/>
    <p:sldId id="696" r:id="rId25"/>
    <p:sldId id="697" r:id="rId26"/>
    <p:sldId id="698" r:id="rId27"/>
    <p:sldId id="490" r:id="rId28"/>
    <p:sldId id="454" r:id="rId29"/>
    <p:sldId id="703" r:id="rId30"/>
    <p:sldId id="371" r:id="rId31"/>
    <p:sldId id="692" r:id="rId32"/>
    <p:sldId id="699" r:id="rId33"/>
    <p:sldId id="410" r:id="rId34"/>
    <p:sldId id="700" r:id="rId35"/>
    <p:sldId id="701" r:id="rId36"/>
    <p:sldId id="691" r:id="rId37"/>
    <p:sldId id="702" r:id="rId38"/>
    <p:sldId id="272" r:id="rId39"/>
    <p:sldId id="273" r:id="rId40"/>
    <p:sldId id="632" r:id="rId41"/>
    <p:sldId id="510" r:id="rId42"/>
    <p:sldId id="279" r:id="rId43"/>
    <p:sldId id="713" r:id="rId44"/>
    <p:sldId id="289" r:id="rId45"/>
    <p:sldId id="299" r:id="rId46"/>
    <p:sldId id="546" r:id="rId47"/>
    <p:sldId id="675" r:id="rId48"/>
    <p:sldId id="676" r:id="rId49"/>
    <p:sldId id="677" r:id="rId50"/>
    <p:sldId id="285" r:id="rId51"/>
    <p:sldId id="678" r:id="rId52"/>
    <p:sldId id="293" r:id="rId53"/>
    <p:sldId id="668" r:id="rId54"/>
    <p:sldId id="671" r:id="rId55"/>
    <p:sldId id="669" r:id="rId56"/>
    <p:sldId id="672" r:id="rId57"/>
    <p:sldId id="673" r:id="rId58"/>
    <p:sldId id="674" r:id="rId59"/>
    <p:sldId id="650" r:id="rId60"/>
    <p:sldId id="704" r:id="rId61"/>
    <p:sldId id="312" r:id="rId62"/>
    <p:sldId id="513" r:id="rId63"/>
    <p:sldId id="653" r:id="rId64"/>
    <p:sldId id="705" r:id="rId65"/>
    <p:sldId id="548" r:id="rId66"/>
    <p:sldId id="612" r:id="rId67"/>
    <p:sldId id="710" r:id="rId68"/>
    <p:sldId id="654" r:id="rId69"/>
    <p:sldId id="471" r:id="rId70"/>
    <p:sldId id="724" r:id="rId71"/>
    <p:sldId id="725" r:id="rId72"/>
    <p:sldId id="709" r:id="rId73"/>
    <p:sldId id="711" r:id="rId74"/>
    <p:sldId id="680" r:id="rId75"/>
    <p:sldId id="681" r:id="rId76"/>
    <p:sldId id="682" r:id="rId77"/>
    <p:sldId id="732" r:id="rId78"/>
    <p:sldId id="734" r:id="rId79"/>
    <p:sldId id="733" r:id="rId80"/>
    <p:sldId id="714" r:id="rId81"/>
    <p:sldId id="684" r:id="rId82"/>
    <p:sldId id="685" r:id="rId83"/>
    <p:sldId id="683" r:id="rId84"/>
    <p:sldId id="706" r:id="rId85"/>
    <p:sldId id="735" r:id="rId86"/>
    <p:sldId id="729" r:id="rId87"/>
    <p:sldId id="730" r:id="rId88"/>
    <p:sldId id="731" r:id="rId89"/>
    <p:sldId id="652" r:id="rId90"/>
    <p:sldId id="741" r:id="rId91"/>
    <p:sldId id="742" r:id="rId92"/>
    <p:sldId id="743" r:id="rId93"/>
    <p:sldId id="744" r:id="rId94"/>
    <p:sldId id="751" r:id="rId95"/>
    <p:sldId id="648" r:id="rId96"/>
    <p:sldId id="750" r:id="rId97"/>
    <p:sldId id="749" r:id="rId98"/>
    <p:sldId id="748" r:id="rId99"/>
    <p:sldId id="747" r:id="rId100"/>
    <p:sldId id="746" r:id="rId101"/>
    <p:sldId id="736" r:id="rId102"/>
    <p:sldId id="737" r:id="rId103"/>
    <p:sldId id="738" r:id="rId104"/>
    <p:sldId id="745" r:id="rId105"/>
    <p:sldId id="658" r:id="rId106"/>
    <p:sldId id="415" r:id="rId107"/>
    <p:sldId id="645" r:id="rId108"/>
    <p:sldId id="430" r:id="rId109"/>
  </p:sldIdLst>
  <p:sldSz cx="9144000" cy="6858000" type="screen4x3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5038" autoAdjust="0"/>
  </p:normalViewPr>
  <p:slideViewPr>
    <p:cSldViewPr>
      <p:cViewPr varScale="1">
        <p:scale>
          <a:sx n="105" d="100"/>
          <a:sy n="105" d="100"/>
        </p:scale>
        <p:origin x="19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9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>
            <a:extLst>
              <a:ext uri="{FF2B5EF4-FFF2-40B4-BE49-F238E27FC236}">
                <a16:creationId xmlns:a16="http://schemas.microsoft.com/office/drawing/2014/main" id="{36A28583-7967-98A7-FD88-F1895B0618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>
                <a:latin typeface="Arial" panose="020B0604020202020204" pitchFamily="34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EE75F6C-2E43-3BA3-2E43-2974009E77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wrap="square" lIns="91879" tIns="45939" rIns="91879" bIns="459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D300B8A-377B-1C40-BF00-678665C951C8}" type="datetimeFigureOut">
              <a:rPr lang="tr-TR" altLang="tr-TR"/>
              <a:pPr>
                <a:defRPr/>
              </a:pPr>
              <a:t>10.02.2023</a:t>
            </a:fld>
            <a:endParaRPr lang="tr-TR" altLang="tr-TR"/>
          </a:p>
        </p:txBody>
      </p:sp>
      <p:sp>
        <p:nvSpPr>
          <p:cNvPr id="4" name="Altbilgi Yer Tutucusu 3">
            <a:extLst>
              <a:ext uri="{FF2B5EF4-FFF2-40B4-BE49-F238E27FC236}">
                <a16:creationId xmlns:a16="http://schemas.microsoft.com/office/drawing/2014/main" id="{080DEEE3-A8D1-2D05-71C4-1F6C1A933C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>
                <a:latin typeface="Arial" panose="020B0604020202020204" pitchFamily="34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8A53603-0D10-5510-83EF-B3CEBD14EB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wrap="square" lIns="91879" tIns="45939" rIns="91879" bIns="459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 pitchFamily="1" charset="-128"/>
              </a:defRPr>
            </a:lvl1pPr>
          </a:lstStyle>
          <a:p>
            <a:pPr>
              <a:defRPr/>
            </a:pPr>
            <a:fld id="{8337ADA9-60BC-4A4B-BC1E-DC5D8565982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E245711-D75D-78C9-5595-25EE50F2E1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879" tIns="45939" rIns="91879" bIns="4593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A433266-221C-2A18-7F75-BAF162FD13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879" tIns="45939" rIns="91879" bIns="4593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A5B9213-CAD7-040A-2021-2987D0407E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1388" y="746125"/>
            <a:ext cx="497522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A16B8350-0C63-6E9F-070B-C24E2CE0CB9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767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879" tIns="45939" rIns="91879" bIns="459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FDF047F0-9721-DD0B-68AA-3EB195799C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879" tIns="45939" rIns="91879" bIns="4593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305D56D6-EB10-70DA-2953-575E3A24A9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4984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879" tIns="45939" rIns="91879" bIns="4593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 pitchFamily="1" charset="-128"/>
              </a:defRPr>
            </a:lvl1pPr>
          </a:lstStyle>
          <a:p>
            <a:pPr>
              <a:defRPr/>
            </a:pPr>
            <a:fld id="{5688EC52-7758-7941-94D1-545E80D1982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639BDFBE-CC1C-548C-8344-07E805A4DE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7A1E04B-9C66-6649-9D03-19BE169E9679}" type="slidenum">
              <a:rPr lang="en-US" altLang="tr-TR" sz="1200" smtClean="0"/>
              <a:pPr/>
              <a:t>1</a:t>
            </a:fld>
            <a:endParaRPr lang="en-US" altLang="tr-TR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C49E808-E1FB-7E97-A722-87FB93CBF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51BFA24-A5CF-7267-F957-D17FC6D28C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FC07D0F-EE6F-20B8-EEEE-290D29A8E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6F568CD-BB12-B741-B865-732FA30DA46B}" type="slidenum">
              <a:rPr lang="en-US" altLang="tr-TR" sz="1200" smtClean="0"/>
              <a:pPr/>
              <a:t>10</a:t>
            </a:fld>
            <a:endParaRPr lang="en-US" altLang="tr-TR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AA43635-DEB5-F9DC-358A-E823EE4DF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FA1A3B7-7604-D521-9EEE-ECC503EB9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98048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101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43115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102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868258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103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29584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104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947371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26945216-FA7E-8BC6-EC3B-5DD7F8C95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D740252-86F6-E64D-B8DE-BDD2A20DF26D}" type="slidenum">
              <a:rPr lang="en-US" altLang="tr-TR" sz="1200" smtClean="0"/>
              <a:pPr/>
              <a:t>105</a:t>
            </a:fld>
            <a:endParaRPr lang="en-US" altLang="tr-TR" sz="1200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08E75F00-077D-91A5-AD2E-2F316C48FF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78C692D-51B0-5F52-87F2-49B4686C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:a16="http://schemas.microsoft.com/office/drawing/2014/main" id="{5B846008-4DF6-8EBC-A02C-3B27960B74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3CC5344-7859-404A-BAC3-C1A774B330A0}" type="slidenum">
              <a:rPr lang="en-US" altLang="tr-TR" sz="1200" smtClean="0"/>
              <a:pPr/>
              <a:t>106</a:t>
            </a:fld>
            <a:endParaRPr lang="en-US" altLang="tr-TR" sz="12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3078E16C-D018-5805-9C48-FAFC54B52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84996" name="Rectangle 3">
            <a:extLst>
              <a:ext uri="{FF2B5EF4-FFF2-40B4-BE49-F238E27FC236}">
                <a16:creationId xmlns:a16="http://schemas.microsoft.com/office/drawing/2014/main" id="{67F8A6FD-D272-501C-5FF4-600DCEFB7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11A73EA6-F8A7-476E-F9AF-72D2F7FF0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780BF42-29EF-5841-8AFD-BDC964E8EB34}" type="slidenum">
              <a:rPr lang="en-US" altLang="tr-TR" sz="1200" smtClean="0"/>
              <a:pPr/>
              <a:t>107</a:t>
            </a:fld>
            <a:endParaRPr lang="en-US" altLang="tr-TR" sz="1200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1843526D-7BE1-3639-10DD-5FFC597464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026139EB-5CF1-14E0-38DD-D210884C4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C3C1E3C8-95D3-5D5D-624C-1713898A58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835A9CAC-14A5-3942-A5B5-066F533F74C8}" type="slidenum">
              <a:rPr lang="en-US" altLang="tr-TR" sz="1200" smtClean="0"/>
              <a:pPr/>
              <a:t>108</a:t>
            </a:fld>
            <a:endParaRPr lang="en-US" altLang="tr-TR" sz="120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7CE328A4-DD3C-3BBE-A37F-F09615665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889A541F-FEBA-7F19-77A0-380ABE6E3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B0BFC789-1BB9-7E26-9C58-D23093942C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54A68BD-35D6-A643-9763-C7D1DF0967A0}" type="slidenum">
              <a:rPr lang="en-US" altLang="tr-TR" sz="1200" smtClean="0"/>
              <a:pPr/>
              <a:t>11</a:t>
            </a:fld>
            <a:endParaRPr lang="en-US" altLang="tr-TR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0E48236-E9AF-2140-E1E6-C216E8796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914C9EB5-BD7D-73F4-4204-365CCCB75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8546F137-B1BD-B6B6-F471-D5D730EB17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5986216-8DBC-8345-BD09-ED3C0AA0F6F1}" type="slidenum">
              <a:rPr lang="en-US" altLang="tr-TR" sz="1200" smtClean="0"/>
              <a:pPr/>
              <a:t>12</a:t>
            </a:fld>
            <a:endParaRPr lang="en-US" altLang="tr-TR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4FAC0DA-E0CD-CFA1-E40C-39D1F39B57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C1EA368-6739-D26F-5EC2-FA45A7673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AF3EA99-522A-0BCE-751E-F82937BF1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63B674F-6AE2-7F4C-A033-D612C258BFE9}" type="slidenum">
              <a:rPr lang="en-US" altLang="tr-TR" sz="1200" smtClean="0"/>
              <a:pPr/>
              <a:t>13</a:t>
            </a:fld>
            <a:endParaRPr lang="en-US" altLang="tr-TR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936055B-79B2-B795-CE23-0165CBB85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3A0D448-41F5-8737-B32E-49B597F2C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8EE658C7-5280-E14E-7173-120AA07171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AE9A4676-DE1A-B147-8DA8-E1D04D84410F}" type="slidenum">
              <a:rPr lang="en-US" altLang="tr-TR" sz="1200" smtClean="0"/>
              <a:pPr/>
              <a:t>14</a:t>
            </a:fld>
            <a:endParaRPr lang="en-US" altLang="tr-TR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253382F-4DCA-7333-7768-8D0C8852B3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C688D07-0204-CE37-95B2-BF6FE19A3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7CACA44-091B-6E7C-07FF-13262B20BA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24C6F36-3F1C-3548-BA02-39E1709445A4}" type="slidenum">
              <a:rPr lang="en-US" altLang="tr-TR" sz="1200" smtClean="0"/>
              <a:pPr/>
              <a:t>15</a:t>
            </a:fld>
            <a:endParaRPr lang="en-US" altLang="tr-TR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A421A6BE-FD05-A591-2FDB-3D517AA2D4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67638668-7A03-C7EC-1956-1F6DC52E2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9B907646-68E3-929D-8518-D05901142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2E36E80-E033-2845-9620-81BB12C007B7}" type="slidenum">
              <a:rPr lang="en-US" altLang="tr-TR" sz="1200" smtClean="0"/>
              <a:pPr/>
              <a:t>16</a:t>
            </a:fld>
            <a:endParaRPr lang="en-US" altLang="tr-TR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A7CE5DD-6649-D36B-55EC-5C7D46E2B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4B46E5A5-4051-FFC6-0B7E-45FD7A43D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F3742CA-D3DF-6C61-B051-3F01866D0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7B7AC0F-A58F-BC4E-BED1-EA65AA5FA212}" type="slidenum">
              <a:rPr lang="en-US" altLang="tr-TR" sz="1200" smtClean="0"/>
              <a:pPr/>
              <a:t>17</a:t>
            </a:fld>
            <a:endParaRPr lang="en-US" altLang="tr-TR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EE7C8B3-14AE-74EC-7CE0-6000BB6B2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2D8FF9D-5150-DF8D-C6AC-767661D4A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F3742CA-D3DF-6C61-B051-3F01866D0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7B7AC0F-A58F-BC4E-BED1-EA65AA5FA212}" type="slidenum">
              <a:rPr lang="en-US" altLang="tr-TR" sz="1200" smtClean="0"/>
              <a:pPr/>
              <a:t>18</a:t>
            </a:fld>
            <a:endParaRPr lang="en-US" altLang="tr-TR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EE7C8B3-14AE-74EC-7CE0-6000BB6B2B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2D8FF9D-5150-DF8D-C6AC-767661D4A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127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02994E36-9593-2DBF-A044-3F525B24FF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EDFDAD7-C9B8-9444-8CD5-3C3830A23750}" type="slidenum">
              <a:rPr lang="en-US" altLang="tr-TR" sz="1200" smtClean="0"/>
              <a:pPr/>
              <a:t>19</a:t>
            </a:fld>
            <a:endParaRPr lang="en-US" altLang="tr-TR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EFF5DAD-B56B-D20E-8F26-2B02593C6E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4FE2161-A385-1F34-8BCD-BFFA59B60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D93B7C3-7A30-D1B2-FC24-BD9C5FFE6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60C0D2C-0D6E-B843-A824-A1457FD88752}" type="slidenum">
              <a:rPr lang="en-US" altLang="tr-TR" sz="1200" smtClean="0"/>
              <a:pPr/>
              <a:t>2</a:t>
            </a:fld>
            <a:endParaRPr lang="en-US" altLang="tr-TR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176D9586-FB19-5334-2FD4-55EEC0CBA9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3AD2F93-26C5-81BC-8245-2B15525A4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CB08086-9280-0C51-BBB4-39B75F7127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95DA6F46-5C88-824A-9518-4B087E95F82C}" type="slidenum">
              <a:rPr lang="en-US" altLang="tr-TR" sz="1200" smtClean="0"/>
              <a:pPr/>
              <a:t>20</a:t>
            </a:fld>
            <a:endParaRPr lang="en-US" altLang="tr-TR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C80511F-17AB-11E9-1479-B24C6BF8C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DB2F1269-2C39-4899-6DE5-1C22BCF865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FF69839-0469-AD16-6C02-288127C3D8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B2E6E80-356D-E441-873D-1C666AB42AF9}" type="slidenum">
              <a:rPr lang="en-US" altLang="tr-TR" sz="1200" smtClean="0"/>
              <a:pPr/>
              <a:t>21</a:t>
            </a:fld>
            <a:endParaRPr lang="en-US" altLang="tr-TR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AEB04A6-6EF4-90D3-CBF4-C19824AB79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612994D-00FE-7581-56B7-3E164011F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88D5B4B-D34C-D98A-C9A6-6EE9B0C66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49B2145-23B1-F344-809B-63801FF899A6}" type="slidenum">
              <a:rPr lang="en-US" altLang="tr-TR" sz="1200" smtClean="0"/>
              <a:pPr/>
              <a:t>22</a:t>
            </a:fld>
            <a:endParaRPr lang="en-US" altLang="tr-TR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5587299-9DC2-24A4-B39D-A13861754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C3676A6-2E98-7957-127B-23A3AB76D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5B31480-CC73-239B-AF51-8DB07A8CC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73A61D5-C421-5241-BF9D-7FF7F53C9208}" type="slidenum">
              <a:rPr lang="en-US" altLang="tr-TR" sz="1200" smtClean="0"/>
              <a:pPr/>
              <a:t>23</a:t>
            </a:fld>
            <a:endParaRPr lang="en-US" altLang="tr-TR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94F57AB-FBBE-DD1C-63D4-5516BCB55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13DC346-521C-F607-74A1-BA63757F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5B31480-CC73-239B-AF51-8DB07A8CC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73A61D5-C421-5241-BF9D-7FF7F53C9208}" type="slidenum">
              <a:rPr lang="en-US" altLang="tr-TR" sz="1200" smtClean="0"/>
              <a:pPr/>
              <a:t>24</a:t>
            </a:fld>
            <a:endParaRPr lang="en-US" altLang="tr-TR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94F57AB-FBBE-DD1C-63D4-5516BCB55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13DC346-521C-F607-74A1-BA63757F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0102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5B31480-CC73-239B-AF51-8DB07A8CC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73A61D5-C421-5241-BF9D-7FF7F53C9208}" type="slidenum">
              <a:rPr lang="en-US" altLang="tr-TR" sz="1200" smtClean="0"/>
              <a:pPr/>
              <a:t>25</a:t>
            </a:fld>
            <a:endParaRPr lang="en-US" altLang="tr-TR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94F57AB-FBBE-DD1C-63D4-5516BCB55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13DC346-521C-F607-74A1-BA63757F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83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65B31480-CC73-239B-AF51-8DB07A8CC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73A61D5-C421-5241-BF9D-7FF7F53C9208}" type="slidenum">
              <a:rPr lang="en-US" altLang="tr-TR" sz="1200" smtClean="0"/>
              <a:pPr/>
              <a:t>26</a:t>
            </a:fld>
            <a:endParaRPr lang="en-US" altLang="tr-TR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E94F57AB-FBBE-DD1C-63D4-5516BCB55B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13DC346-521C-F607-74A1-BA63757F29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676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965BD5E-1671-3E78-8797-1725ACA7F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896C399B-3B2A-C647-9A1D-3830DCF835E8}" type="slidenum">
              <a:rPr lang="en-US" altLang="tr-TR" sz="1200" smtClean="0"/>
              <a:pPr/>
              <a:t>27</a:t>
            </a:fld>
            <a:endParaRPr lang="en-US" altLang="tr-TR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DB94BEAE-E5B3-8425-58B6-AEE2E4B6E6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32FF184B-49C6-76E7-F296-47DAA92A0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58DD949-1CCF-187F-DF14-F633417EA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8344108-1BF2-8444-B657-A37374F5DFC3}" type="slidenum">
              <a:rPr lang="en-US" altLang="tr-TR" sz="1200" smtClean="0"/>
              <a:pPr/>
              <a:t>28</a:t>
            </a:fld>
            <a:endParaRPr lang="en-US" altLang="tr-TR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D78B1AC-60EF-C9A1-FADB-38B3306EFB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07E304D-4086-D4D1-58FF-73F0C4EA9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58DD949-1CCF-187F-DF14-F633417EA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8344108-1BF2-8444-B657-A37374F5DFC3}" type="slidenum">
              <a:rPr lang="en-US" altLang="tr-TR" sz="1200" smtClean="0"/>
              <a:pPr/>
              <a:t>29</a:t>
            </a:fld>
            <a:endParaRPr lang="en-US" altLang="tr-TR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D78B1AC-60EF-C9A1-FADB-38B3306EFB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007E304D-4086-D4D1-58FF-73F0C4EA9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601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9EFD66EF-9D3A-5EC0-3859-67A3B4E05E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E8DD726-B65E-9D44-BE8B-437C1D21ADA2}" type="slidenum">
              <a:rPr lang="en-US" altLang="tr-TR" sz="1200" smtClean="0"/>
              <a:pPr/>
              <a:t>3</a:t>
            </a:fld>
            <a:endParaRPr lang="en-US" altLang="tr-TR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80600647-BF2D-E484-8162-AA7FC6C5F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178E486-3DFB-1F4D-A960-E0D347D88A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3F16CEE-DCDA-7729-5D78-9B802036A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A721A53A-F2FD-5E44-BC95-F80D772E1418}" type="slidenum">
              <a:rPr lang="en-US" altLang="tr-TR" sz="1200" smtClean="0"/>
              <a:pPr/>
              <a:t>30</a:t>
            </a:fld>
            <a:endParaRPr lang="en-US" altLang="tr-TR" sz="12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F018984F-51C3-E8F4-AD04-6DBA4586AD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C2ECA24F-C1FF-A875-9592-84B053A6B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370F813-6FC5-D6B3-CFAF-ABCDBB00F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4017ADD-C51A-E048-92CF-7C55835A7746}" type="slidenum">
              <a:rPr lang="en-US" altLang="tr-TR" sz="1200" smtClean="0"/>
              <a:pPr/>
              <a:t>31</a:t>
            </a:fld>
            <a:endParaRPr lang="en-US" altLang="tr-TR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9A15DBC-836B-0C16-975A-DB838831E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305A9C2-4F17-068E-C069-1B8FF400F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E370F813-6FC5-D6B3-CFAF-ABCDBB00F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4017ADD-C51A-E048-92CF-7C55835A7746}" type="slidenum">
              <a:rPr lang="en-US" altLang="tr-TR" sz="1200" smtClean="0"/>
              <a:pPr/>
              <a:t>32</a:t>
            </a:fld>
            <a:endParaRPr lang="en-US" altLang="tr-TR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9A15DBC-836B-0C16-975A-DB838831E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305A9C2-4F17-068E-C069-1B8FF400F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3360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1FE5C2E-E2A9-654B-B7C3-879526E80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3E1AD36-CEAF-2F4A-A1FB-7241430F7AB1}" type="slidenum">
              <a:rPr lang="en-US" altLang="tr-TR" sz="1200" smtClean="0"/>
              <a:pPr/>
              <a:t>33</a:t>
            </a:fld>
            <a:endParaRPr lang="en-US" altLang="tr-TR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6758B8C-6B8E-2310-A33E-A5759EA23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AE1580C-4610-B087-1988-AC131B998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1FE5C2E-E2A9-654B-B7C3-879526E80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3E1AD36-CEAF-2F4A-A1FB-7241430F7AB1}" type="slidenum">
              <a:rPr lang="en-US" altLang="tr-TR" sz="1200" smtClean="0"/>
              <a:pPr/>
              <a:t>34</a:t>
            </a:fld>
            <a:endParaRPr lang="en-US" altLang="tr-TR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6758B8C-6B8E-2310-A33E-A5759EA23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AE1580C-4610-B087-1988-AC131B998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0170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1FE5C2E-E2A9-654B-B7C3-879526E807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3E1AD36-CEAF-2F4A-A1FB-7241430F7AB1}" type="slidenum">
              <a:rPr lang="en-US" altLang="tr-TR" sz="1200" smtClean="0"/>
              <a:pPr/>
              <a:t>35</a:t>
            </a:fld>
            <a:endParaRPr lang="en-US" altLang="tr-TR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6758B8C-6B8E-2310-A33E-A5759EA23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AE1580C-4610-B087-1988-AC131B998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3231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C6D1957-C849-3AE2-C679-B41D3DA93A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FFEAC6A-B610-1146-A0F4-0B0FB5DA53F9}" type="slidenum">
              <a:rPr lang="en-US" altLang="tr-TR" sz="1200" smtClean="0"/>
              <a:pPr/>
              <a:t>36</a:t>
            </a:fld>
            <a:endParaRPr lang="en-US" altLang="tr-TR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BCB1C48-4F69-EEB3-4CAF-5E47AD1FE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C26A0A27-9EC7-5A24-249C-656DDB390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C6D1957-C849-3AE2-C679-B41D3DA93A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FFEAC6A-B610-1146-A0F4-0B0FB5DA53F9}" type="slidenum">
              <a:rPr lang="en-US" altLang="tr-TR" sz="1200" smtClean="0"/>
              <a:pPr/>
              <a:t>37</a:t>
            </a:fld>
            <a:endParaRPr lang="en-US" altLang="tr-TR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BCB1C48-4F69-EEB3-4CAF-5E47AD1FE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C26A0A27-9EC7-5A24-249C-656DDB390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6557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B66D94E9-8B50-FC2E-08AB-C8AC4E43E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59C99A0-D3AF-FD43-9653-D70709A8C52C}" type="slidenum">
              <a:rPr lang="en-US" altLang="tr-TR" sz="1200" smtClean="0"/>
              <a:pPr/>
              <a:t>38</a:t>
            </a:fld>
            <a:endParaRPr lang="en-US" altLang="tr-TR" sz="1200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456C9188-E9C0-3DFD-913D-5B2014664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C3FFF192-226E-2AF9-B55A-72B5D9E9F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5FA02E36-B34D-2B57-5B34-46B2E8BD55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1638F3D-F576-C642-B2A3-BCF47F29DA05}" type="slidenum">
              <a:rPr lang="en-US" altLang="tr-TR" sz="1200" smtClean="0"/>
              <a:pPr/>
              <a:t>39</a:t>
            </a:fld>
            <a:endParaRPr lang="en-US" altLang="tr-TR" sz="12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AEA3ABA5-E501-A261-C73E-22D08D6D2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E7A42358-B29A-0B0B-64A4-B5AAE6AEA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7AF143B-F36E-89ED-D5B9-3694865C9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793699D4-B208-B748-A1D8-E7B00DFECE74}" type="slidenum">
              <a:rPr lang="en-US" altLang="tr-TR" sz="1200" smtClean="0"/>
              <a:pPr/>
              <a:t>4</a:t>
            </a:fld>
            <a:endParaRPr lang="en-US" altLang="tr-TR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3734280-2487-5F9D-BACA-5724BBD8D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F1CE55B-B57B-4DF7-63E5-5C8FEA2B0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71FD6028-6CCB-F383-DB86-9E0D9E484A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E48B631-79BA-A54C-896F-0322F28829DA}" type="slidenum">
              <a:rPr lang="en-US" altLang="tr-TR" sz="1200" smtClean="0"/>
              <a:pPr/>
              <a:t>40</a:t>
            </a:fld>
            <a:endParaRPr lang="en-US" altLang="tr-TR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4B3A8167-DD2E-435A-DEA4-66D3B1A91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43AB86D-CC4C-97D7-F3A8-2C909BE20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9B4A95E2-9956-0679-B5DA-85BADD0F6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663BEB7-E685-CB43-94B0-7B7F8B11A14E}" type="slidenum">
              <a:rPr lang="en-US" altLang="tr-TR" sz="1200" smtClean="0"/>
              <a:pPr/>
              <a:t>41</a:t>
            </a:fld>
            <a:endParaRPr lang="en-US" altLang="tr-TR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09FC03EE-8A2D-8663-454D-F4B40E1FA8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DD157D7-F949-E9C9-E931-0740165443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3EC87D06-E2B2-1120-3242-2CEF6A38E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E13CB06-1CFE-F64A-937A-C2676BA06070}" type="slidenum">
              <a:rPr lang="en-US" altLang="tr-TR" sz="1200" smtClean="0"/>
              <a:pPr/>
              <a:t>42</a:t>
            </a:fld>
            <a:endParaRPr lang="en-US" altLang="tr-TR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C74F85D4-6EE8-0D71-AE89-EF251C8F5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2545B21B-27AD-E2F6-192A-31C53A2FF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3EC87D06-E2B2-1120-3242-2CEF6A38E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E13CB06-1CFE-F64A-937A-C2676BA06070}" type="slidenum">
              <a:rPr lang="en-US" altLang="tr-TR" sz="1200" smtClean="0"/>
              <a:pPr/>
              <a:t>43</a:t>
            </a:fld>
            <a:endParaRPr lang="en-US" altLang="tr-TR" sz="12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C74F85D4-6EE8-0D71-AE89-EF251C8F54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2545B21B-27AD-E2F6-192A-31C53A2FF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5886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74241AB0-1B3C-30FC-8C15-7E21974AC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76B458B-86DC-B64E-9FFC-C15691C30F15}" type="slidenum">
              <a:rPr lang="en-US" altLang="tr-TR" sz="1200" smtClean="0"/>
              <a:pPr/>
              <a:t>44</a:t>
            </a:fld>
            <a:endParaRPr lang="en-US" altLang="tr-TR" sz="12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E2B48AD2-38C4-EBAF-0379-4D458FEF9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36BFCCBB-FF18-3CCF-E114-6C61F9408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F8B8980D-2004-9285-9F57-5973921B4D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FDA28F9-7DD6-A344-BF9C-A9DD41E83B09}" type="slidenum">
              <a:rPr lang="en-US" altLang="tr-TR" sz="1200" smtClean="0"/>
              <a:pPr/>
              <a:t>45</a:t>
            </a:fld>
            <a:endParaRPr lang="en-US" altLang="tr-TR" sz="12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DDF3FB23-E9DB-F663-E060-8C2A70157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2B787558-0312-726D-EAA8-2589209A2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AA311EF9-AADE-28C2-9B20-B3BE134FB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B905B85-1240-1A43-BB90-3CE15F4FDCDA}" type="slidenum">
              <a:rPr lang="en-US" altLang="tr-TR" sz="1200" smtClean="0"/>
              <a:pPr/>
              <a:t>46</a:t>
            </a:fld>
            <a:endParaRPr lang="en-US" altLang="tr-TR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4605D43-49B0-3CEB-748D-29EF4BBC05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2F619233-17BB-8D7B-B77E-C0BED96DC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C9B9F442-2E70-20AA-4A84-2113F6AB9D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EAF1B3B-5859-CE4A-BD68-AADBB449FB42}" type="slidenum">
              <a:rPr lang="en-US" altLang="tr-TR" sz="1200" smtClean="0"/>
              <a:pPr/>
              <a:t>47</a:t>
            </a:fld>
            <a:endParaRPr lang="en-US" altLang="tr-TR" sz="12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7FF9A48A-BB0C-3DE1-F0A1-32609C9119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66CB41A4-B5DA-12A2-596B-A26F8C29E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60280291-BE7D-F4C3-5976-BD5DBF4F1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AC9FC0DC-8A5D-6943-9D7B-22AC8D735D56}" type="slidenum">
              <a:rPr lang="en-US" altLang="tr-TR" sz="1200" smtClean="0"/>
              <a:pPr/>
              <a:t>48</a:t>
            </a:fld>
            <a:endParaRPr lang="en-US" altLang="tr-TR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69DF92E6-3C96-2752-DFD9-C48F933AC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6F777F5F-ED33-07F6-DF9B-E04B76756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E4270E50-808F-B0E3-2FF0-26D25F127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C91D336-4C83-8742-A74F-349FCF83E263}" type="slidenum">
              <a:rPr lang="en-US" altLang="tr-TR" sz="1200" smtClean="0"/>
              <a:pPr/>
              <a:t>49</a:t>
            </a:fld>
            <a:endParaRPr lang="en-US" altLang="tr-TR" sz="1200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A77E11C2-00FF-16C7-88CF-664703A9C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6FA70326-6080-23EC-16A8-A1CF8C9FD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F569A55-AE18-2B13-A8E9-1E54BEC49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BF2F50B-2879-A846-883F-072F47053E00}" type="slidenum">
              <a:rPr lang="en-US" altLang="tr-TR" sz="1200" smtClean="0"/>
              <a:pPr/>
              <a:t>5</a:t>
            </a:fld>
            <a:endParaRPr lang="en-US" altLang="tr-TR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C2E583F-2A9F-9805-1517-361F9434E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0A307DAA-95F2-0F99-3D0D-C77F40E26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D96D13CC-1D03-8E8E-264E-718E97DF22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CA52C48-1967-2A4B-89FE-FEFF83254D13}" type="slidenum">
              <a:rPr lang="en-US" altLang="tr-TR" sz="1200" smtClean="0"/>
              <a:pPr/>
              <a:t>50</a:t>
            </a:fld>
            <a:endParaRPr lang="en-US" altLang="tr-TR" sz="1200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E9045237-5D6E-F77F-6114-9E60785DB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6AE94172-804A-7376-A5A4-24EB707D5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73A5DC60-14E9-0957-FD65-74A706F05B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6E5F995-5764-FB42-B7BA-3124599E431A}" type="slidenum">
              <a:rPr lang="en-US" altLang="tr-TR" sz="1200" smtClean="0"/>
              <a:pPr/>
              <a:t>51</a:t>
            </a:fld>
            <a:endParaRPr lang="en-US" altLang="tr-TR" sz="1200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F5A6563-C041-25B7-2F5C-DE8A79817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846ECB5C-B4D6-6619-E825-332D2755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63471C07-39B2-C1C8-04FA-C4AD8F36B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DE35ACD-84BB-5243-B880-E2FCC6DBA927}" type="slidenum">
              <a:rPr lang="en-US" altLang="tr-TR" sz="1200" smtClean="0"/>
              <a:pPr/>
              <a:t>52</a:t>
            </a:fld>
            <a:endParaRPr lang="en-US" altLang="tr-TR" sz="1200"/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3EC97557-5F31-E04A-8B32-1008AC4D0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FD3C1FA2-2F53-D781-DF3F-4EEAACF2CC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98F9F4B2-8F17-38E3-89AD-03BF394E1B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B831653-724F-3344-AA4A-968800577626}" type="slidenum">
              <a:rPr lang="en-US" altLang="tr-TR" sz="1200" smtClean="0"/>
              <a:pPr/>
              <a:t>53</a:t>
            </a:fld>
            <a:endParaRPr lang="en-US" altLang="tr-TR" sz="1200"/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A984FF17-42AA-97FC-DCA9-895B4756D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BC7EBE89-A75E-FF88-5E6D-D7DAA7FAC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B8794C40-8CAD-C619-B381-AC7B2030A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83C63176-C884-3949-A831-20E7E36C9C15}" type="slidenum">
              <a:rPr lang="en-US" altLang="tr-TR" sz="1200" smtClean="0"/>
              <a:pPr/>
              <a:t>54</a:t>
            </a:fld>
            <a:endParaRPr lang="en-US" altLang="tr-TR" sz="1200"/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DD3CDD32-1CC8-2D8C-03AB-230FC6D1F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AA04E3D1-7407-B467-D492-D890E88B2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0E6C8B0B-B263-F3F5-DDB5-0DDF99E8E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6258DB4-442D-E540-99F9-F6D653C06260}" type="slidenum">
              <a:rPr lang="en-US" altLang="tr-TR" sz="1200" smtClean="0"/>
              <a:pPr/>
              <a:t>55</a:t>
            </a:fld>
            <a:endParaRPr lang="en-US" altLang="tr-TR" sz="12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75ECB3A2-58A4-93C3-E928-E51542AA2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C8E420EF-1F8F-2B61-E2FD-C190B28D9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819F36A3-3D82-F260-AB8D-6665D1D5D7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E209D7B-4CF1-4A47-8D6B-8DE754F8B9C9}" type="slidenum">
              <a:rPr lang="en-US" altLang="tr-TR" sz="1200" smtClean="0"/>
              <a:pPr/>
              <a:t>56</a:t>
            </a:fld>
            <a:endParaRPr lang="en-US" altLang="tr-TR" sz="1200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C553E096-DA02-DDCA-D924-885165D2B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141AE9D-D6D3-75D2-252D-6835DDA58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CB743CDA-7369-A58B-DB82-687F2E89D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0EF845A9-4ACB-884B-B96B-C7F1397EE29A}" type="slidenum">
              <a:rPr lang="en-US" altLang="tr-TR" sz="1200" smtClean="0"/>
              <a:pPr/>
              <a:t>57</a:t>
            </a:fld>
            <a:endParaRPr lang="en-US" altLang="tr-TR" sz="12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5051637D-F779-956D-343B-D72FBCEC6A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6FEAB42F-A21D-63F9-1200-83EC58166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E82ADEE3-929C-9B1E-F2BE-786C982BAC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9EE8BA0C-D12D-5F4C-9995-0134A0442700}" type="slidenum">
              <a:rPr lang="en-US" altLang="tr-TR" sz="1200" smtClean="0"/>
              <a:pPr/>
              <a:t>58</a:t>
            </a:fld>
            <a:endParaRPr lang="en-US" altLang="tr-TR" sz="1200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2DC9890F-5792-8083-427C-E38E3AEF74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B5401E27-6586-8331-5748-569E0D5B3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6E6B6046-2346-B4FD-FC4F-0E6CAA7109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D857EDE-8A49-734D-B537-68584DB0336D}" type="slidenum">
              <a:rPr lang="en-US" altLang="tr-TR" sz="1200" smtClean="0"/>
              <a:pPr/>
              <a:t>59</a:t>
            </a:fld>
            <a:endParaRPr lang="en-US" altLang="tr-TR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E7012C24-FB1C-4A06-4AF3-35E50ABD6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4DDDEEA1-0DC1-192C-687C-A23D9B087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DF569A55-AE18-2B13-A8E9-1E54BEC49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BF2F50B-2879-A846-883F-072F47053E00}" type="slidenum">
              <a:rPr lang="en-US" altLang="tr-TR" sz="1200" smtClean="0"/>
              <a:pPr/>
              <a:t>6</a:t>
            </a:fld>
            <a:endParaRPr lang="en-US" altLang="tr-TR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0C2E583F-2A9F-9805-1517-361F9434E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0A307DAA-95F2-0F99-3D0D-C77F40E26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7022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6E6B6046-2346-B4FD-FC4F-0E6CAA7109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D857EDE-8A49-734D-B537-68584DB0336D}" type="slidenum">
              <a:rPr lang="en-US" altLang="tr-TR" sz="1200" smtClean="0"/>
              <a:pPr/>
              <a:t>60</a:t>
            </a:fld>
            <a:endParaRPr lang="en-US" altLang="tr-TR" sz="12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E7012C24-FB1C-4A06-4AF3-35E50ABD6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4DDDEEA1-0DC1-192C-687C-A23D9B087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28703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1559A22A-B4E5-C840-E453-96AE90B0D6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77A982F-11E9-0548-A2BE-E64E772E5425}" type="slidenum">
              <a:rPr lang="en-US" altLang="tr-TR" sz="1200" smtClean="0"/>
              <a:pPr/>
              <a:t>61</a:t>
            </a:fld>
            <a:endParaRPr lang="en-US" altLang="tr-TR" sz="1200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57C58D65-735C-B377-1175-30523A7BC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A49DD54A-64CB-6498-8C23-A4092245C0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2720BE5C-386C-207D-6274-9F1F1C20AD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EFE0DD37-EAFA-A546-A522-D82FA95CA2F4}" type="slidenum">
              <a:rPr lang="en-US" altLang="tr-TR" sz="1200" smtClean="0"/>
              <a:pPr/>
              <a:t>62</a:t>
            </a:fld>
            <a:endParaRPr lang="en-US" altLang="tr-TR" sz="1200"/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C4C74269-1B30-FE23-2919-BB221C526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4B381083-3437-2FBA-5686-967BE9DDE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B56257F1-861D-6BFF-F6B0-5A6279269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4B692CC-C720-6642-AB84-EF1F95469862}" type="slidenum">
              <a:rPr lang="en-US" altLang="tr-TR" sz="1200" smtClean="0"/>
              <a:pPr/>
              <a:t>63</a:t>
            </a:fld>
            <a:endParaRPr lang="en-US" altLang="tr-TR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1DDAEC3-E58E-579E-3D9B-8115DC467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6675A32C-CEDD-DE2D-D482-E1C53CE74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B56257F1-861D-6BFF-F6B0-5A62792690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4B692CC-C720-6642-AB84-EF1F95469862}" type="slidenum">
              <a:rPr lang="en-US" altLang="tr-TR" sz="1200" smtClean="0"/>
              <a:pPr/>
              <a:t>64</a:t>
            </a:fld>
            <a:endParaRPr lang="en-US" altLang="tr-TR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1DDAEC3-E58E-579E-3D9B-8115DC467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6675A32C-CEDD-DE2D-D482-E1C53CE74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9409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6B2EC9ED-30C1-852B-2DD0-E12117C27F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290978C-EC3E-D743-BA01-85E665EC5212}" type="slidenum">
              <a:rPr lang="en-US" altLang="tr-TR" sz="1200" smtClean="0"/>
              <a:pPr/>
              <a:t>65</a:t>
            </a:fld>
            <a:endParaRPr lang="en-US" altLang="tr-TR" sz="1200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FE0436ED-3E04-0021-4FC3-09B17A12C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DD3CC81C-6571-2CBC-518E-5D659E07B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144D9586-BE00-A14D-C1EF-E03A82D0C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D331740-E704-C04F-8177-6291DE0CF29E}" type="slidenum">
              <a:rPr lang="en-US" altLang="tr-TR" sz="1200" smtClean="0">
                <a:solidFill>
                  <a:srgbClr val="000000"/>
                </a:solidFill>
              </a:rPr>
              <a:pPr/>
              <a:t>66</a:t>
            </a:fld>
            <a:endParaRPr lang="en-US" altLang="tr-TR" sz="1200">
              <a:solidFill>
                <a:srgbClr val="000000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517EBAF6-3B28-233B-A594-C76153B52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09ABB87E-DF3B-658A-8F37-25A5D2955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144D9586-BE00-A14D-C1EF-E03A82D0C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D331740-E704-C04F-8177-6291DE0CF29E}" type="slidenum">
              <a:rPr lang="en-US" altLang="tr-TR" sz="1200" smtClean="0">
                <a:solidFill>
                  <a:srgbClr val="000000"/>
                </a:solidFill>
              </a:rPr>
              <a:pPr/>
              <a:t>67</a:t>
            </a:fld>
            <a:endParaRPr lang="en-US" altLang="tr-TR" sz="1200">
              <a:solidFill>
                <a:srgbClr val="000000"/>
              </a:solidFill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517EBAF6-3B28-233B-A594-C76153B52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09ABB87E-DF3B-658A-8F37-25A5D2955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6055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>
            <a:extLst>
              <a:ext uri="{FF2B5EF4-FFF2-40B4-BE49-F238E27FC236}">
                <a16:creationId xmlns:a16="http://schemas.microsoft.com/office/drawing/2014/main" id="{28DA35D6-6D57-54D1-61C7-8E5CE15C8E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C3ED03A2-0CE0-5540-B0F1-B121237C8220}" type="slidenum">
              <a:rPr lang="en-US" altLang="tr-TR" sz="1200" smtClean="0">
                <a:solidFill>
                  <a:srgbClr val="000000"/>
                </a:solidFill>
              </a:rPr>
              <a:pPr/>
              <a:t>68</a:t>
            </a:fld>
            <a:endParaRPr lang="en-US" altLang="tr-TR" sz="1200">
              <a:solidFill>
                <a:srgbClr val="000000"/>
              </a:solidFill>
            </a:endParaRPr>
          </a:p>
        </p:txBody>
      </p:sp>
      <p:sp>
        <p:nvSpPr>
          <p:cNvPr id="113667" name="Rectangle 2">
            <a:extLst>
              <a:ext uri="{FF2B5EF4-FFF2-40B4-BE49-F238E27FC236}">
                <a16:creationId xmlns:a16="http://schemas.microsoft.com/office/drawing/2014/main" id="{91E46E86-F2AB-86EF-DC29-4BB49F4481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3668" name="Rectangle 3">
            <a:extLst>
              <a:ext uri="{FF2B5EF4-FFF2-40B4-BE49-F238E27FC236}">
                <a16:creationId xmlns:a16="http://schemas.microsoft.com/office/drawing/2014/main" id="{B0A9FC53-89BC-B07F-CC21-E13F88F3C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20918CF-2D40-EADF-4899-846E18F1D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586BCA9-B43A-AE45-A669-660AF547B5ED}" type="slidenum">
              <a:rPr lang="en-US" altLang="tr-TR" sz="1200" smtClean="0"/>
              <a:pPr/>
              <a:t>69</a:t>
            </a:fld>
            <a:endParaRPr lang="en-US" altLang="tr-TR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0A34C29B-E2A5-A936-E42D-5C05715BA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04C815E-A7BA-205C-4C30-CA9C92FAE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BB0ED830-5F11-DFF1-B1C6-371BE3C47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8B6E26FB-6B80-F246-946B-103E99F89070}" type="slidenum">
              <a:rPr lang="en-US" altLang="tr-TR" sz="1200" smtClean="0"/>
              <a:pPr/>
              <a:t>7</a:t>
            </a:fld>
            <a:endParaRPr lang="en-US" altLang="tr-TR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1AAAA8E-E489-397C-8F2E-CFF9AA4977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8EC102C1-85C4-C096-797C-DBEFA815D5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20918CF-2D40-EADF-4899-846E18F1D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586BCA9-B43A-AE45-A669-660AF547B5ED}" type="slidenum">
              <a:rPr lang="en-US" altLang="tr-TR" sz="1200" smtClean="0"/>
              <a:pPr/>
              <a:t>70</a:t>
            </a:fld>
            <a:endParaRPr lang="en-US" altLang="tr-TR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0A34C29B-E2A5-A936-E42D-5C05715BA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04C815E-A7BA-205C-4C30-CA9C92FAE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91892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20918CF-2D40-EADF-4899-846E18F1D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586BCA9-B43A-AE45-A669-660AF547B5ED}" type="slidenum">
              <a:rPr lang="en-US" altLang="tr-TR" sz="1200" smtClean="0"/>
              <a:pPr/>
              <a:t>71</a:t>
            </a:fld>
            <a:endParaRPr lang="en-US" altLang="tr-TR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0A34C29B-E2A5-A936-E42D-5C05715BA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04C815E-A7BA-205C-4C30-CA9C92FAE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4277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20918CF-2D40-EADF-4899-846E18F1D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586BCA9-B43A-AE45-A669-660AF547B5ED}" type="slidenum">
              <a:rPr lang="en-US" altLang="tr-TR" sz="1200" smtClean="0"/>
              <a:pPr/>
              <a:t>72</a:t>
            </a:fld>
            <a:endParaRPr lang="en-US" altLang="tr-TR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0A34C29B-E2A5-A936-E42D-5C05715BA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04C815E-A7BA-205C-4C30-CA9C92FAE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1673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20918CF-2D40-EADF-4899-846E18F1D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F586BCA9-B43A-AE45-A669-660AF547B5ED}" type="slidenum">
              <a:rPr lang="en-US" altLang="tr-TR" sz="1200" smtClean="0"/>
              <a:pPr/>
              <a:t>73</a:t>
            </a:fld>
            <a:endParaRPr lang="en-US" altLang="tr-TR" sz="1200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0A34C29B-E2A5-A936-E42D-5C05715BA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704C815E-A7BA-205C-4C30-CA9C92FAE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9631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74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25D0F810-A1D9-2956-5277-62B21EC09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B48B14E-DD8B-7449-9042-8B9C049BBB4E}" type="slidenum">
              <a:rPr lang="en-US" altLang="tr-TR" sz="1200" smtClean="0"/>
              <a:pPr/>
              <a:t>75</a:t>
            </a:fld>
            <a:endParaRPr lang="en-US" altLang="tr-TR" sz="1200"/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96651E7D-25F7-E94D-D7F8-5B1D02DB3E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CBDE4712-D10D-A1D2-1D23-EC8D1A2FD8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E65DCBEC-4F56-1614-B031-CE71C4785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334D91C-9806-384F-B07A-27F639B7CB9F}" type="slidenum">
              <a:rPr lang="en-US" altLang="tr-TR" sz="1200" smtClean="0"/>
              <a:pPr/>
              <a:t>76</a:t>
            </a:fld>
            <a:endParaRPr lang="en-US" altLang="tr-TR" sz="1200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20FA456-448B-A95F-4F9F-65C2D2881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165FCD72-A9BA-4F9D-323F-D40BD0447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E65DCBEC-4F56-1614-B031-CE71C4785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334D91C-9806-384F-B07A-27F639B7CB9F}" type="slidenum">
              <a:rPr lang="en-US" altLang="tr-TR" sz="1200" smtClean="0"/>
              <a:pPr/>
              <a:t>77</a:t>
            </a:fld>
            <a:endParaRPr lang="en-US" altLang="tr-TR" sz="1200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20FA456-448B-A95F-4F9F-65C2D2881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165FCD72-A9BA-4F9D-323F-D40BD0447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4180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E65DCBEC-4F56-1614-B031-CE71C4785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334D91C-9806-384F-B07A-27F639B7CB9F}" type="slidenum">
              <a:rPr lang="en-US" altLang="tr-TR" sz="1200" smtClean="0"/>
              <a:pPr/>
              <a:t>78</a:t>
            </a:fld>
            <a:endParaRPr lang="en-US" altLang="tr-TR" sz="1200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20FA456-448B-A95F-4F9F-65C2D2881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165FCD72-A9BA-4F9D-323F-D40BD0447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80020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E65DCBEC-4F56-1614-B031-CE71C47851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334D91C-9806-384F-B07A-27F639B7CB9F}" type="slidenum">
              <a:rPr lang="en-US" altLang="tr-TR" sz="1200" smtClean="0"/>
              <a:pPr/>
              <a:t>79</a:t>
            </a:fld>
            <a:endParaRPr lang="en-US" altLang="tr-TR" sz="1200"/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020FA456-448B-A95F-4F9F-65C2D2881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165FCD72-A9BA-4F9D-323F-D40BD0447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39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EEED1DE7-60C4-BD9D-491C-05D8198221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2C470712-BD0B-D444-975C-29C9DC663D04}" type="slidenum">
              <a:rPr lang="en-US" altLang="tr-TR" sz="1200" smtClean="0"/>
              <a:pPr/>
              <a:t>8</a:t>
            </a:fld>
            <a:endParaRPr lang="en-US" altLang="tr-TR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32E273FB-A3F5-A512-959F-4F8E1E928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A330282D-138D-8FF0-192A-02ADC7389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80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81835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AD33CC20-7917-7027-7B8B-84121945A0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3292500-CC2D-994E-B3F1-7710E859B8D1}" type="slidenum">
              <a:rPr lang="en-US" altLang="tr-TR" sz="1200" smtClean="0"/>
              <a:pPr/>
              <a:t>81</a:t>
            </a:fld>
            <a:endParaRPr lang="en-US" altLang="tr-TR" sz="1200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0592B8E2-3CE7-4695-02B4-D5E98C2FF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672488AD-04E2-857D-E3DD-FEB3FFB4C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82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7DD3EE2-7BF5-CED7-F918-E9DA24B5C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9868A76-B133-5641-957E-509D0E199CB4}" type="slidenum">
              <a:rPr lang="en-US" altLang="tr-TR" sz="1200" smtClean="0"/>
              <a:pPr/>
              <a:t>83</a:t>
            </a:fld>
            <a:endParaRPr lang="en-US" altLang="tr-TR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D567304B-E187-B372-D3EA-E511C31C4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541A3F7-AEC5-3876-64B6-DD7CC411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7DD3EE2-7BF5-CED7-F918-E9DA24B5C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9868A76-B133-5641-957E-509D0E199CB4}" type="slidenum">
              <a:rPr lang="en-US" altLang="tr-TR" sz="1200" smtClean="0"/>
              <a:pPr/>
              <a:t>84</a:t>
            </a:fld>
            <a:endParaRPr lang="en-US" altLang="tr-TR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D567304B-E187-B372-D3EA-E511C31C4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541A3F7-AEC5-3876-64B6-DD7CC411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293207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7DD3EE2-7BF5-CED7-F918-E9DA24B5C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9868A76-B133-5641-957E-509D0E199CB4}" type="slidenum">
              <a:rPr lang="en-US" altLang="tr-TR" sz="1200" smtClean="0"/>
              <a:pPr/>
              <a:t>86</a:t>
            </a:fld>
            <a:endParaRPr lang="en-US" altLang="tr-TR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D567304B-E187-B372-D3EA-E511C31C4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541A3F7-AEC5-3876-64B6-DD7CC411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81309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7DD3EE2-7BF5-CED7-F918-E9DA24B5C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9868A76-B133-5641-957E-509D0E199CB4}" type="slidenum">
              <a:rPr lang="en-US" altLang="tr-TR" sz="1200" smtClean="0"/>
              <a:pPr/>
              <a:t>87</a:t>
            </a:fld>
            <a:endParaRPr lang="en-US" altLang="tr-TR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D567304B-E187-B372-D3EA-E511C31C4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541A3F7-AEC5-3876-64B6-DD7CC411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306483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97DD3EE2-7BF5-CED7-F918-E9DA24B5C3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59868A76-B133-5641-957E-509D0E199CB4}" type="slidenum">
              <a:rPr lang="en-US" altLang="tr-TR" sz="1200" smtClean="0"/>
              <a:pPr/>
              <a:t>88</a:t>
            </a:fld>
            <a:endParaRPr lang="en-US" altLang="tr-TR" sz="1200"/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D567304B-E187-B372-D3EA-E511C31C44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9541A3F7-AEC5-3876-64B6-DD7CC4115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815259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34FBF9A1-2B91-9D99-7EF7-D7B916794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A6B4682C-76C1-3647-9A2E-823C8B71759F}" type="slidenum">
              <a:rPr lang="en-US" altLang="tr-TR" sz="1200" smtClean="0"/>
              <a:pPr/>
              <a:t>89</a:t>
            </a:fld>
            <a:endParaRPr lang="en-US" altLang="tr-TR" sz="1200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CAF06EA2-E3FD-258A-F017-5BC120E96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C9F2F373-2262-28DC-DC0C-0274F04DD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34FBF9A1-2B91-9D99-7EF7-D7B916794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A6B4682C-76C1-3647-9A2E-823C8B71759F}" type="slidenum">
              <a:rPr lang="en-US" altLang="tr-TR" sz="1200" smtClean="0"/>
              <a:pPr/>
              <a:t>90</a:t>
            </a:fld>
            <a:endParaRPr lang="en-US" altLang="tr-TR" sz="1200"/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CAF06EA2-E3FD-258A-F017-5BC120E96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C9F2F373-2262-28DC-DC0C-0274F04DD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566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AFC07D0F-EE6F-20B8-EEEE-290D29A8EF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D6F568CD-BB12-B741-B865-732FA30DA46B}" type="slidenum">
              <a:rPr lang="en-US" altLang="tr-TR" sz="1200" smtClean="0"/>
              <a:pPr/>
              <a:t>9</a:t>
            </a:fld>
            <a:endParaRPr lang="en-US" altLang="tr-TR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AA43635-DEB5-F9DC-358A-E823EE4DF0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FA1A3B7-7604-D521-9EEE-ECC503EB90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91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977328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92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10377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93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34892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D4AF02-DC22-4F1D-60C9-7469AC8A5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6F00B3D7-FE98-B94E-8189-017A9E717DB5}" type="slidenum">
              <a:rPr lang="en-US" altLang="tr-TR" sz="1200" smtClean="0"/>
              <a:pPr/>
              <a:t>94</a:t>
            </a:fld>
            <a:endParaRPr lang="en-US" altLang="tr-TR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0CC77C6-2065-B188-7698-21A307935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4510C0CD-44F5-0AEA-BE0A-9D22F7065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27838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D60FFC27-2853-0A09-CBDD-BBC0109772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102AE985-88B1-8C4F-B3AF-6E39690AFC03}" type="slidenum">
              <a:rPr lang="en-US" altLang="tr-TR" sz="1200" smtClean="0"/>
              <a:pPr/>
              <a:t>95</a:t>
            </a:fld>
            <a:endParaRPr lang="en-US" altLang="tr-TR" sz="1200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E7ED3F4B-B770-EBB9-DF3E-885F9B23C6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E4D19C66-B2FE-A891-8D73-D7A02F2DC5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96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02255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97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20869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98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68557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99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93084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BAA0D56-DA00-82DA-B77D-6E6FDC7F30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6125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7763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655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66925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3EEE74E3-A0C2-8E46-AF55-D219BB9003F0}" type="slidenum">
              <a:rPr lang="en-US" altLang="tr-TR" sz="1200" smtClean="0"/>
              <a:pPr/>
              <a:t>100</a:t>
            </a:fld>
            <a:endParaRPr lang="en-US" altLang="tr-TR" sz="1200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322E155-7EA4-DBB0-150A-2254FBCF0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6125"/>
            <a:ext cx="4975225" cy="3730625"/>
          </a:xfrm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602392F2-9FCB-678A-2051-ED7B1ABD3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99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AF07F5E-33AE-D945-CC0C-AF8F983ED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B5CA08-1B2C-40E0-C480-6E4C587AFB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EDA636-DD0D-E5BD-10F3-65A288136D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66895-8EB0-3340-8EF7-569DF33BE98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901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DE490-9F62-EE50-6836-02C921ED7F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6DC782-5DE2-76D5-7FB1-7AC645B1C5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CED31D-C62E-24B2-025F-90FE602706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7F773-FB16-BD42-8B02-5C878E6E27C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3968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963AF-9824-726B-3615-8A9BE3629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388DF4-8F72-28E4-1C07-166553453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8BE487-6D6F-1B1B-AC47-8AA1AFDAE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02226-E374-4D40-9654-3B34A299626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01491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4E805-9ACE-2896-3550-3073BA06A3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181EC9-BBEF-CDCE-794E-F5EF9483C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2B4751-1640-E233-8823-77C62F75D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466DA-8F72-2E4B-90D1-7401C5EB763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97611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229864-89BF-8061-8FFA-8468F12053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AA3502-643B-ED0E-9950-A349B89BF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668983-BF2E-41A5-CC25-2C1D7CA97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40748-C5A5-054A-9E2D-38DBA645A937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4493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E0AD1-2926-F068-6205-BF3F346E12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D57B1-63C6-32A6-0613-C41A38DA2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C77C64-C8D6-9055-6D6A-18B6173BD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C1631-933A-644F-9E31-6DB728D6BED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60267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BC2050-2033-9DFF-8F5D-92948E5C7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6B7D8E-C54E-A409-D01F-34047FE00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9D603C-0D62-53BA-D0CA-1F09C42CD4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50614-7F1F-1142-8E03-251AB8EC550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2636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1B1D30-C218-0DF6-0CDD-85AC91A6D1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DA8A55-0D7D-0071-E994-4712560564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90E65D-6E15-BDC5-5079-19090EB96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6168B-7BBF-5943-A1A3-BDC1F0AE1A3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09628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C444C6-D763-CF55-E021-DBE6AC326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FAEAC4-F27B-733B-EE3F-82D59F0CC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302D2E-DB2C-0E08-A7BD-DAE83E756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F0E2E-42E5-E041-A4AB-2E49776C687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4508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9E5C6-F403-B426-9A8A-4498061BA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CAD97-071B-4431-A8F0-ACBB14D544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7252E-17D8-0BA5-02C8-BC59ED7034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FEF77-772E-A644-914D-77AB04060CB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7424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E99F00-B622-E514-CC95-AF5D586CD4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15752-0FD9-73A0-6325-AE821ACAD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C7A29-621D-EB6D-E7FB-1DAA56F0A6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0A728-4EC9-4B44-B592-8429F4EAE60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00223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B2059F-2B31-768E-D468-37BC88E75C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11EC06-02B2-568F-F496-E266FC077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46C10E79-6F67-A1FC-4B65-53DF0B2C17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CE3BB171-2E43-AAF0-A7AE-83463ED3B1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3CC93B94-979D-F95F-B8F8-224F1F5215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pitchFamily="1" charset="-128"/>
              </a:defRPr>
            </a:lvl1pPr>
          </a:lstStyle>
          <a:p>
            <a:pPr>
              <a:defRPr/>
            </a:pPr>
            <a:fld id="{AA158BF7-2D1F-AF42-A0A2-96E85D6DABEE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Osak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4Wq4-FB0eA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nl4GGMakUE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075D9972-E433-BAB1-4190-5709037C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53525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Unvan 1">
            <a:extLst>
              <a:ext uri="{FF2B5EF4-FFF2-40B4-BE49-F238E27FC236}">
                <a16:creationId xmlns:a16="http://schemas.microsoft.com/office/drawing/2014/main" id="{6C8E289E-3EF2-B3EB-8664-E85C64C6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8435" name="Dikdörtgen 2">
            <a:extLst>
              <a:ext uri="{FF2B5EF4-FFF2-40B4-BE49-F238E27FC236}">
                <a16:creationId xmlns:a16="http://schemas.microsoft.com/office/drawing/2014/main" id="{A1E46295-79DD-B849-848E-56D7A8342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8436" name="Dikdörtgen 6">
            <a:extLst>
              <a:ext uri="{FF2B5EF4-FFF2-40B4-BE49-F238E27FC236}">
                <a16:creationId xmlns:a16="http://schemas.microsoft.com/office/drawing/2014/main" id="{8A1DF197-F6B5-1E72-8BF8-587CBBD50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124744"/>
            <a:ext cx="82550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YABANCI DİLLER EĞİTİMİ BÖLÜMÜ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Nurten BİRLİK			            	07.09.2022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(07.09.2022 tarihine kadar Prof. Dr. Çiğdem SAĞIN ŞİMŞEK)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Nil KORKUT NAYKI			07.09.2022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Gör. Deniz ŞALLI ÇOPUR			07.09.2022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Gör. S. Yasemin TEZGİDEN CAKCAK        	07.11.2022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(07.11.2022 tarihine kadar Dr. </a:t>
            </a:r>
            <a:r>
              <a:rPr lang="tr-TR" altLang="tr-TR" sz="2200" i="1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. Gör. Deniz ŞALLI ÇOPUR)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54981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ETKİLİ İLETİŞİM, İNSAN İLİŞKİLERİ VE NÖRO-LİNGUİSTİK PROGRAMLAMA	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10 HAZİRAN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723499-1BC4-4870-B70E-754B55CC9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3" y="2636912"/>
            <a:ext cx="7812360" cy="30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893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SPOR VE MÜZİK ETKİNLİĞİ</a:t>
            </a:r>
          </a:p>
          <a:p>
            <a:pPr algn="ctr">
              <a:buFontTx/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 HAZİRAN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357472-0893-40F0-A1BE-7B1D6C7B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378" y="2276872"/>
            <a:ext cx="6656920" cy="37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480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SPOR VE MÜZİK ETKİNLİĞİ</a:t>
            </a:r>
          </a:p>
          <a:p>
            <a:pPr algn="ctr">
              <a:buFontTx/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 HAZİRAN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7EA90AC-CFE5-4CEE-8A22-6059B3E42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153496"/>
            <a:ext cx="6876256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52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SPOR VE MÜZİK ETKİNLİĞİ</a:t>
            </a:r>
          </a:p>
          <a:p>
            <a:pPr algn="ctr">
              <a:buFontTx/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 HAZİRAN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6B6CF67-5B65-41B6-8160-1D57E407E3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2104558"/>
            <a:ext cx="6835060" cy="38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148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GEÇMİŞTEN GÜNÜMÜZE ODTÜ EĞİTİM FAKÜLTESİ	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28 HAZİRAN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7BB6D8-4BD0-4682-8CFB-8C0FE0879B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26" y="2348880"/>
            <a:ext cx="7127214" cy="281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2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Unvan 1">
            <a:extLst>
              <a:ext uri="{FF2B5EF4-FFF2-40B4-BE49-F238E27FC236}">
                <a16:creationId xmlns:a16="http://schemas.microsoft.com/office/drawing/2014/main" id="{79390B0C-1331-2AD7-30D9-C221FA79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9027" name="Dikdörtgen 2">
            <a:extLst>
              <a:ext uri="{FF2B5EF4-FFF2-40B4-BE49-F238E27FC236}">
                <a16:creationId xmlns:a16="http://schemas.microsoft.com/office/drawing/2014/main" id="{5C49F66E-8CCD-EBE1-68FB-54859AA02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9028" name="Dikdörtgen 6">
            <a:extLst>
              <a:ext uri="{FF2B5EF4-FFF2-40B4-BE49-F238E27FC236}">
                <a16:creationId xmlns:a16="http://schemas.microsoft.com/office/drawing/2014/main" id="{03129A26-764F-DBBA-67D3-0539AB19D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CUMHURİYET KOŞUSU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29 EKİM 2022</a:t>
            </a: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9029" name="Resim 2">
            <a:extLst>
              <a:ext uri="{FF2B5EF4-FFF2-40B4-BE49-F238E27FC236}">
                <a16:creationId xmlns:a16="http://schemas.microsoft.com/office/drawing/2014/main" id="{95E592AC-302A-C2A1-AC06-7AC3F7BA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2132015"/>
            <a:ext cx="259080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0BCDC29-0E08-4BDF-8EE8-EA23850B4F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065" y="2498367"/>
            <a:ext cx="4462437" cy="2932832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Unvan 1">
            <a:extLst>
              <a:ext uri="{FF2B5EF4-FFF2-40B4-BE49-F238E27FC236}">
                <a16:creationId xmlns:a16="http://schemas.microsoft.com/office/drawing/2014/main" id="{8473169A-804B-08B6-1F25-9DB84F1C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AKREDİTASYON</a:t>
            </a:r>
          </a:p>
        </p:txBody>
      </p:sp>
      <p:sp>
        <p:nvSpPr>
          <p:cNvPr id="83971" name="Dikdörtgen 6">
            <a:extLst>
              <a:ext uri="{FF2B5EF4-FFF2-40B4-BE49-F238E27FC236}">
                <a16:creationId xmlns:a16="http://schemas.microsoft.com/office/drawing/2014/main" id="{7522E9EB-D97E-86F7-7B06-A726BF228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31" y="1844824"/>
            <a:ext cx="7272337" cy="417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 marL="342900" indent="-342900" algn="just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YÖKAK Kurumsal Akreditasyon Programı kapsamında Üniversitemiz bünyesinde 3 Fakülte seçilmiştir. </a:t>
            </a:r>
          </a:p>
          <a:p>
            <a:pPr marL="342900" indent="-342900" algn="just">
              <a:lnSpc>
                <a:spcPct val="150000"/>
              </a:lnSpc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Eğitim Fakültesi olarak 14 Kasım 2022 Pazartesi günü akreditasyon heyeti tarafından ziyaret ve görüşmeler gerçekleştirilmiştir. </a:t>
            </a:r>
          </a:p>
          <a:p>
            <a:pPr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83973" name="Picture 5" descr="Yükseköğretim Kalite Kurulu">
            <a:extLst>
              <a:ext uri="{FF2B5EF4-FFF2-40B4-BE49-F238E27FC236}">
                <a16:creationId xmlns:a16="http://schemas.microsoft.com/office/drawing/2014/main" id="{4B68D920-B62B-A868-778A-7FF43796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0626" y="1506086"/>
            <a:ext cx="2627784" cy="67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Unvan 1">
            <a:extLst>
              <a:ext uri="{FF2B5EF4-FFF2-40B4-BE49-F238E27FC236}">
                <a16:creationId xmlns:a16="http://schemas.microsoft.com/office/drawing/2014/main" id="{06C9A40C-53F2-95AF-8AE0-EBA923EB0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MEZUN VERİ TABANI</a:t>
            </a:r>
            <a:endParaRPr lang="tr-TR" altLang="tr-TR"/>
          </a:p>
        </p:txBody>
      </p:sp>
      <p:sp>
        <p:nvSpPr>
          <p:cNvPr id="149507" name="Dikdörtgen 2">
            <a:extLst>
              <a:ext uri="{FF2B5EF4-FFF2-40B4-BE49-F238E27FC236}">
                <a16:creationId xmlns:a16="http://schemas.microsoft.com/office/drawing/2014/main" id="{461DA118-4C5D-88F2-A9ED-76A6E59AA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49508" name="Dikdörtgen 6">
            <a:extLst>
              <a:ext uri="{FF2B5EF4-FFF2-40B4-BE49-F238E27FC236}">
                <a16:creationId xmlns:a16="http://schemas.microsoft.com/office/drawing/2014/main" id="{0F44F6AC-FBCA-4ACB-376F-0DE625397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90" y="1268413"/>
            <a:ext cx="739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MEZUN VERİ TABANI</a:t>
            </a:r>
          </a:p>
        </p:txBody>
      </p:sp>
      <p:pic>
        <p:nvPicPr>
          <p:cNvPr id="149509" name="Picture 2" descr="http://fedu.metu.edu.tr/sites/fedu.metu.edu.tr/files/slider/image/mezun-afis-20210614-2.png">
            <a:extLst>
              <a:ext uri="{FF2B5EF4-FFF2-40B4-BE49-F238E27FC236}">
                <a16:creationId xmlns:a16="http://schemas.microsoft.com/office/drawing/2014/main" id="{C569A1A5-6FEA-B330-65E8-9886A7EF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90" y="2297113"/>
            <a:ext cx="79978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Rectangle 1">
            <a:extLst>
              <a:ext uri="{FF2B5EF4-FFF2-40B4-BE49-F238E27FC236}">
                <a16:creationId xmlns:a16="http://schemas.microsoft.com/office/drawing/2014/main" id="{2B6C9C7D-4858-0253-D5E4-2DE81DB5E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8" y="497363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29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Aralık 2022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tarihi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itibariyle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1355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kayıt</a:t>
            </a:r>
            <a:endParaRPr lang="en-US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Dikdörtgen 2">
            <a:extLst>
              <a:ext uri="{FF2B5EF4-FFF2-40B4-BE49-F238E27FC236}">
                <a16:creationId xmlns:a16="http://schemas.microsoft.com/office/drawing/2014/main" id="{65E47004-1D60-4988-8456-843CABA4B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25540"/>
            <a:ext cx="8345488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51555" name="Dikdörtgen 6">
            <a:extLst>
              <a:ext uri="{FF2B5EF4-FFF2-40B4-BE49-F238E27FC236}">
                <a16:creationId xmlns:a16="http://schemas.microsoft.com/office/drawing/2014/main" id="{D15B5309-B32C-1913-33A1-90DB42BDF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7" y="1125540"/>
            <a:ext cx="87360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51556" name="AutoShape 8" descr="https://sqrl.metu.edu.tr/src/download.php?passed_id=48746&amp;mailbox=INBOX&amp;ent_id=5&amp;absolute_dl=true">
            <a:extLst>
              <a:ext uri="{FF2B5EF4-FFF2-40B4-BE49-F238E27FC236}">
                <a16:creationId xmlns:a16="http://schemas.microsoft.com/office/drawing/2014/main" id="{1992A15C-22E1-8FC8-EA6E-3CAB75FC57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51557" name="Dikdörtgen 1">
            <a:extLst>
              <a:ext uri="{FF2B5EF4-FFF2-40B4-BE49-F238E27FC236}">
                <a16:creationId xmlns:a16="http://schemas.microsoft.com/office/drawing/2014/main" id="{8E31DF0E-CECC-5985-66A6-79519C333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509" y="2130425"/>
            <a:ext cx="501470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66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TEŞEKKÜRLER</a:t>
            </a:r>
            <a:endParaRPr lang="tr-TR" altLang="tr-TR" sz="660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Unvan 1">
            <a:extLst>
              <a:ext uri="{FF2B5EF4-FFF2-40B4-BE49-F238E27FC236}">
                <a16:creationId xmlns:a16="http://schemas.microsoft.com/office/drawing/2014/main" id="{E8BE6ABB-14D3-79F4-144C-0C6D21A6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20483" name="Dikdörtgen 2">
            <a:extLst>
              <a:ext uri="{FF2B5EF4-FFF2-40B4-BE49-F238E27FC236}">
                <a16:creationId xmlns:a16="http://schemas.microsoft.com/office/drawing/2014/main" id="{CED9CEDE-408E-92E0-4364-CEDE4DE7A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20484" name="Dikdörtgen 6">
            <a:extLst>
              <a:ext uri="{FF2B5EF4-FFF2-40B4-BE49-F238E27FC236}">
                <a16:creationId xmlns:a16="http://schemas.microsoft.com/office/drawing/2014/main" id="{D9F6C463-D629-EE2D-E379-E3FDE7C9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01752"/>
            <a:ext cx="8255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BİLGİSAYAR VE ÖĞRETİM TEKNOLOJİLERİ EĞİTİMİ BÖLÜMÜ</a:t>
            </a:r>
            <a:endParaRPr lang="en-US" altLang="tr-TR" sz="22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Soner YILDIRIM				23.09.2022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(23.09.2022 tarihine kadar Dr. </a:t>
            </a:r>
            <a:r>
              <a:rPr lang="tr-TR" altLang="tr-TR" sz="2200" i="1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. Gör. Hasan KARAASLAN)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Erkan ER				27.09.2022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				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(23.09.2022 tarihine kadar Dr. </a:t>
            </a:r>
            <a:r>
              <a:rPr lang="tr-TR" altLang="tr-TR" sz="2200" i="1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. Gör. Banu GÜNDOĞAN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 01.09.2022 tarihine kadar Dr. </a:t>
            </a:r>
            <a:r>
              <a:rPr lang="tr-TR" altLang="tr-TR" sz="2200" i="1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. Üyesi Gülfidan CAN)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ea typeface="ヒラギノ角ゴ Pro W3" panose="020B0300000000000000" pitchFamily="34" charset="-128"/>
              </a:rPr>
              <a:t>		</a:t>
            </a:r>
            <a:endParaRPr lang="tr-TR" altLang="tr-TR" sz="22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Unvan 1">
            <a:extLst>
              <a:ext uri="{FF2B5EF4-FFF2-40B4-BE49-F238E27FC236}">
                <a16:creationId xmlns:a16="http://schemas.microsoft.com/office/drawing/2014/main" id="{F61D0CD6-C601-D9C3-44D3-C7CF84AC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22531" name="Dikdörtgen 2">
            <a:extLst>
              <a:ext uri="{FF2B5EF4-FFF2-40B4-BE49-F238E27FC236}">
                <a16:creationId xmlns:a16="http://schemas.microsoft.com/office/drawing/2014/main" id="{DFB595E9-28CF-3A5C-9262-044CC31F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22532" name="Dikdörtgen 6">
            <a:extLst>
              <a:ext uri="{FF2B5EF4-FFF2-40B4-BE49-F238E27FC236}">
                <a16:creationId xmlns:a16="http://schemas.microsoft.com/office/drawing/2014/main" id="{9D319C3D-6015-41A8-A060-3EAE2C97C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01752"/>
            <a:ext cx="8255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BEDEN EĞİTİMİ VE SPOR BÖLÜMÜ</a:t>
            </a:r>
            <a:endParaRPr lang="en-US" altLang="tr-TR" sz="22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Prof. Dr. M. Levent İNCE			30.09.2022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i="1" dirty="0">
                <a:latin typeface="BentonSansTRUReg" pitchFamily="1" charset="-94"/>
                <a:ea typeface="ヒラギノ角ゴ Pro W3" panose="020B0300000000000000" pitchFamily="34" charset="-128"/>
              </a:rPr>
              <a:t>(30.09.2022 tarihine kadar Prof. Dr. Sadettin KİRAZCI)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Mustafa SÖĞÜT		             04.10.2022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Unvan 1">
            <a:extLst>
              <a:ext uri="{FF2B5EF4-FFF2-40B4-BE49-F238E27FC236}">
                <a16:creationId xmlns:a16="http://schemas.microsoft.com/office/drawing/2014/main" id="{61A06026-05C4-31E8-7DA6-C516BA8F3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24579" name="Dikdörtgen 2">
            <a:extLst>
              <a:ext uri="{FF2B5EF4-FFF2-40B4-BE49-F238E27FC236}">
                <a16:creationId xmlns:a16="http://schemas.microsoft.com/office/drawing/2014/main" id="{7FF122BA-C788-51E4-6280-55A6ACB05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24580" name="Dikdörtgen 6">
            <a:extLst>
              <a:ext uri="{FF2B5EF4-FFF2-40B4-BE49-F238E27FC236}">
                <a16:creationId xmlns:a16="http://schemas.microsoft.com/office/drawing/2014/main" id="{3041D10F-0345-F5F2-5EEE-5A4CF80FB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01750"/>
            <a:ext cx="8255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TEMEL EĞİTİM BÖLÜMÜ</a:t>
            </a:r>
            <a:endParaRPr lang="en-US" altLang="tr-TR" sz="22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Feyza TANTEKİN ERDEN		              01.11.2022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Elif KARSLI ÇALAMAK			01.11.2022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(12.09.2022 tarihine kadar 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Serap Sevimli Çelik)	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Volkan ŞAHİN			01.11.2022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Unvan 1">
            <a:extLst>
              <a:ext uri="{FF2B5EF4-FFF2-40B4-BE49-F238E27FC236}">
                <a16:creationId xmlns:a16="http://schemas.microsoft.com/office/drawing/2014/main" id="{86BEF45F-3196-9B20-24ED-6B84BDDD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26627" name="Dikdörtgen 2">
            <a:extLst>
              <a:ext uri="{FF2B5EF4-FFF2-40B4-BE49-F238E27FC236}">
                <a16:creationId xmlns:a16="http://schemas.microsoft.com/office/drawing/2014/main" id="{48827C01-C891-F8C2-8942-0151E7DC2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26628" name="Dikdörtgen 6">
            <a:extLst>
              <a:ext uri="{FF2B5EF4-FFF2-40B4-BE49-F238E27FC236}">
                <a16:creationId xmlns:a16="http://schemas.microsoft.com/office/drawing/2014/main" id="{B17C6A18-149B-A423-3F13-A27C85774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5" y="1028700"/>
            <a:ext cx="7775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İDARİ GÖREVLER</a:t>
            </a: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endParaRPr lang="tr-TR" altLang="tr-TR" sz="22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Prof. Dr. Erdinç ÇAKIROĞLU		MFE	03.09.2021</a:t>
            </a:r>
            <a:r>
              <a:rPr lang="en-US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  </a:t>
            </a:r>
            <a:endParaRPr lang="tr-TR" altLang="tr-TR" sz="22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	BİLTİR Yönetim Kurulu Üyesi</a:t>
            </a:r>
          </a:p>
          <a:p>
            <a:pPr>
              <a:spcBef>
                <a:spcPct val="0"/>
              </a:spcBef>
              <a:buNone/>
            </a:pPr>
            <a:endParaRPr lang="tr-TR" altLang="tr-TR" sz="22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			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Unvan 1">
            <a:extLst>
              <a:ext uri="{FF2B5EF4-FFF2-40B4-BE49-F238E27FC236}">
                <a16:creationId xmlns:a16="http://schemas.microsoft.com/office/drawing/2014/main" id="{9E296ED8-5619-97CF-A86B-216D15CEE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28675" name="Dikdörtgen 2">
            <a:extLst>
              <a:ext uri="{FF2B5EF4-FFF2-40B4-BE49-F238E27FC236}">
                <a16:creationId xmlns:a16="http://schemas.microsoft.com/office/drawing/2014/main" id="{688EF51A-65D0-EB83-1472-6AD941CB5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28676" name="Dikdörtgen 6">
            <a:extLst>
              <a:ext uri="{FF2B5EF4-FFF2-40B4-BE49-F238E27FC236}">
                <a16:creationId xmlns:a16="http://schemas.microsoft.com/office/drawing/2014/main" id="{1ECB840B-BA25-AB50-1FAA-A7E554CA8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5" y="1028702"/>
            <a:ext cx="777557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İDARİ GÖREVLER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Prof. Dr. A. </a:t>
            </a:r>
            <a:r>
              <a:rPr lang="tr-TR" altLang="tr-TR" sz="2200" dirty="0" err="1">
                <a:latin typeface="BentonSansTRUBol" pitchFamily="1" charset="-94"/>
                <a:ea typeface="ヒラギノ角ゴ Pro W3" panose="020B0300000000000000" pitchFamily="34" charset="-128"/>
              </a:rPr>
              <a:t>Cendel</a:t>
            </a:r>
            <a:r>
              <a:rPr lang="tr-TR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 KARAMAN		YDE	16.09.2021</a:t>
            </a:r>
            <a:r>
              <a:rPr lang="en-US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  </a:t>
            </a:r>
            <a:endParaRPr lang="tr-TR" altLang="tr-TR" sz="22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Bol" pitchFamily="1" charset="-94"/>
                <a:ea typeface="ヒラギノ角ゴ Pro W3" panose="020B0300000000000000" pitchFamily="34" charset="-128"/>
              </a:rPr>
              <a:t>	Rektörlük Akademik Performans Değerlendirme 	Komisyonu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Prof. Dr. Sadettin KİRAZCI		BES	16.09.2021</a:t>
            </a:r>
            <a:r>
              <a:rPr lang="en-US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  </a:t>
            </a: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	Rektörlük Akademik Performans Değerlendirme 	Komisyonu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Doç. Dr. S. Tuğba TOKEL		BÖTE	16.09.2021</a:t>
            </a:r>
            <a:r>
              <a:rPr lang="en-US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  </a:t>
            </a:r>
            <a:endParaRPr lang="tr-TR" altLang="tr-TR" sz="24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Bol" pitchFamily="1" charset="-94"/>
                <a:ea typeface="ヒラギノ角ゴ Pro W3" panose="020B0300000000000000" pitchFamily="34" charset="-128"/>
              </a:rPr>
              <a:t>	Rektörlük Akademik Performans Değerlendirme 	Komisyonu	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Unvan 1">
            <a:extLst>
              <a:ext uri="{FF2B5EF4-FFF2-40B4-BE49-F238E27FC236}">
                <a16:creationId xmlns:a16="http://schemas.microsoft.com/office/drawing/2014/main" id="{3DBD07AC-AEB6-D27D-16A0-6E767656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0723" name="Dikdörtgen 2">
            <a:extLst>
              <a:ext uri="{FF2B5EF4-FFF2-40B4-BE49-F238E27FC236}">
                <a16:creationId xmlns:a16="http://schemas.microsoft.com/office/drawing/2014/main" id="{16BD10A9-FCFC-44A0-BDD9-233CF9DE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0724" name="Dikdörtgen 6">
            <a:extLst>
              <a:ext uri="{FF2B5EF4-FFF2-40B4-BE49-F238E27FC236}">
                <a16:creationId xmlns:a16="http://schemas.microsoft.com/office/drawing/2014/main" id="{3DA123EC-9815-DCC8-AF47-C39B58666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5" y="1028702"/>
            <a:ext cx="777557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İDARİ GÖREVLER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Ömer DELİALİOĞLU		BÖTE	16.11.2021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SEM Başkan Yardımcısı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Ömer DELİALİOĞLU		BÖTE	14.02.2022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UZEM Müdürü</a:t>
            </a: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Gaye TEKSÖZ		</a:t>
            </a:r>
            <a:r>
              <a:rPr lang="en-US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MFE	16.02.2022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Konfüçyus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 Uygulama ve Araştırma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Merkezi Müdürü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Bilal KIRKICI			YDE	24.04.2022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Yabancı Diller Yüksekokulu Müdürü	</a:t>
            </a:r>
            <a:endParaRPr lang="en-US" altLang="tr-TR" sz="2200" dirty="0"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Unvan 1">
            <a:extLst>
              <a:ext uri="{FF2B5EF4-FFF2-40B4-BE49-F238E27FC236}">
                <a16:creationId xmlns:a16="http://schemas.microsoft.com/office/drawing/2014/main" id="{01EB5517-A734-CD08-86C1-4A57F3DD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2771" name="Dikdörtgen 2">
            <a:extLst>
              <a:ext uri="{FF2B5EF4-FFF2-40B4-BE49-F238E27FC236}">
                <a16:creationId xmlns:a16="http://schemas.microsoft.com/office/drawing/2014/main" id="{C289D322-939C-88BC-8655-203AD740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2772" name="Dikdörtgen 6">
            <a:extLst>
              <a:ext uri="{FF2B5EF4-FFF2-40B4-BE49-F238E27FC236}">
                <a16:creationId xmlns:a16="http://schemas.microsoft.com/office/drawing/2014/main" id="{7B8F7B67-4B0D-890E-0CC5-61C0B262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5" y="1028702"/>
            <a:ext cx="77755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İDARİ GÖREVLER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Müge GÜNDÜZ		YDE	20.05.2022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İnsan Araştırmaları Etik Kurulu Üyesi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Şerife SEVİNÇ		MFE	20.05.2022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İnsan Araştırmaları Etik Kurulu Üyesi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Duygu ÖZGE		YDE	20.05.2022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İnsan Araştırmaları Etik Kurulu Üyesi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Çiğdem SAĞIN ŞİMŞEK		YDE	01.09.2022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Yabancı Diller Yüksekokulu Müdürü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Unvan 1">
            <a:extLst>
              <a:ext uri="{FF2B5EF4-FFF2-40B4-BE49-F238E27FC236}">
                <a16:creationId xmlns:a16="http://schemas.microsoft.com/office/drawing/2014/main" id="{01EB5517-A734-CD08-86C1-4A57F3DD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2771" name="Dikdörtgen 2">
            <a:extLst>
              <a:ext uri="{FF2B5EF4-FFF2-40B4-BE49-F238E27FC236}">
                <a16:creationId xmlns:a16="http://schemas.microsoft.com/office/drawing/2014/main" id="{C289D322-939C-88BC-8655-203AD7408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2772" name="Dikdörtgen 6">
            <a:extLst>
              <a:ext uri="{FF2B5EF4-FFF2-40B4-BE49-F238E27FC236}">
                <a16:creationId xmlns:a16="http://schemas.microsoft.com/office/drawing/2014/main" id="{7B8F7B67-4B0D-890E-0CC5-61C0B262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5" y="1028702"/>
            <a:ext cx="77755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İDARİ GÖREVLER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Sadettin KİRAZCI		BES	16.09.2022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Sosyal Bilimler Enstitüsü Müdürü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Gaye TEKSÖZ			MFE	15.11.2022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İklim Değişikliği ve Sürdürülebilir Kalkınma Uygulama ve 	Araştırma Merkezi Yönetim Kurulu Üyesi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5867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Unvan 1">
            <a:extLst>
              <a:ext uri="{FF2B5EF4-FFF2-40B4-BE49-F238E27FC236}">
                <a16:creationId xmlns:a16="http://schemas.microsoft.com/office/drawing/2014/main" id="{6C455C64-F558-04B8-1760-A942A8FA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4819" name="Dikdörtgen 2">
            <a:extLst>
              <a:ext uri="{FF2B5EF4-FFF2-40B4-BE49-F238E27FC236}">
                <a16:creationId xmlns:a16="http://schemas.microsoft.com/office/drawing/2014/main" id="{A76DF0D3-2D87-7518-DB79-314BDE4C8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4820" name="Dikdörtgen 6">
            <a:extLst>
              <a:ext uri="{FF2B5EF4-FFF2-40B4-BE49-F238E27FC236}">
                <a16:creationId xmlns:a16="http://schemas.microsoft.com/office/drawing/2014/main" id="{EC090E79-9111-C804-0C16-A6B56F6C5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981075"/>
            <a:ext cx="80565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PROFESÖR ATAMALARI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Prof. Dr. Refika OLGAN		TE	12.10.2021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Prof. Dr. Didem AKYÜZ		MFE	15.02.2022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Prof. Dr. Sadettin KİRAZCI		BES	01.09.2022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Prof. Dr. Zeynep HATİPOĞLU SÜMER	EB	01.09.2022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Prof. Dr. Elvan ŞAHİN			MFE	06.09.2022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53F868F4-DD15-06A8-A19B-4C5777F9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17465"/>
            <a:ext cx="9153526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>
            <a:extLst>
              <a:ext uri="{FF2B5EF4-FFF2-40B4-BE49-F238E27FC236}">
                <a16:creationId xmlns:a16="http://schemas.microsoft.com/office/drawing/2014/main" id="{AC3AFDF4-3792-4A9E-5837-B498157AF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5" y="2349502"/>
            <a:ext cx="4319587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chemeClr val="bg1"/>
                </a:solidFill>
                <a:latin typeface="BentonSansTRUBol" pitchFamily="1" charset="-94"/>
                <a:ea typeface="ヒラギノ角ゴ Pro W3" panose="020B0300000000000000" pitchFamily="34" charset="-128"/>
              </a:rPr>
              <a:t>AKADEMİK GENEL KURUL TOPLANTISI</a:t>
            </a:r>
            <a:endParaRPr lang="en-US" altLang="tr-TR" sz="2000" dirty="0">
              <a:solidFill>
                <a:schemeClr val="bg1"/>
              </a:solidFill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Bol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chemeClr val="bg1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2021 TEMMUZ-2022 ARALIK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chemeClr val="bg1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EĞİTİM FAKÜLTESİ DEKANLIĞI</a:t>
            </a: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chemeClr val="bg1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29 ARALIK 2022</a:t>
            </a:r>
            <a:endParaRPr lang="en-US" altLang="tr-TR" sz="20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1400" dirty="0">
              <a:solidFill>
                <a:schemeClr val="bg1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18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400" dirty="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Unvan 1">
            <a:extLst>
              <a:ext uri="{FF2B5EF4-FFF2-40B4-BE49-F238E27FC236}">
                <a16:creationId xmlns:a16="http://schemas.microsoft.com/office/drawing/2014/main" id="{E9174F5D-0EF7-46D8-3553-27B32076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6867" name="Dikdörtgen 2">
            <a:extLst>
              <a:ext uri="{FF2B5EF4-FFF2-40B4-BE49-F238E27FC236}">
                <a16:creationId xmlns:a16="http://schemas.microsoft.com/office/drawing/2014/main" id="{E295C311-DEEB-19A2-8E2F-0513179E9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6868" name="Dikdörtgen 6">
            <a:extLst>
              <a:ext uri="{FF2B5EF4-FFF2-40B4-BE49-F238E27FC236}">
                <a16:creationId xmlns:a16="http://schemas.microsoft.com/office/drawing/2014/main" id="{069C3B24-B63C-FB8C-330A-3366BDF10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336677"/>
            <a:ext cx="8345488" cy="42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DOÇENT ATAMALARI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Irmak HÜRMERİÇ ALTUNSÖZ		BES	28.12.2021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Nil KORKUT NAYKI		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YDE	04.01.2022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Mustafa SÖĞÜT			BES	01.09.2022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Duygu ÖZGE				YDE	06.09.2022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Nurdan ÖZBEK GÜRBÜZ		YDE	01.11.2022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Hasibe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ÖZLEN DEMİRCAN		TE	08.11.2022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Pervin Oya TANERİ			EB	23.11.2022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Unvan 1">
            <a:extLst>
              <a:ext uri="{FF2B5EF4-FFF2-40B4-BE49-F238E27FC236}">
                <a16:creationId xmlns:a16="http://schemas.microsoft.com/office/drawing/2014/main" id="{71AEA448-7D49-DFDF-31A7-9B793DEA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38915" name="Dikdörtgen 2">
            <a:extLst>
              <a:ext uri="{FF2B5EF4-FFF2-40B4-BE49-F238E27FC236}">
                <a16:creationId xmlns:a16="http://schemas.microsoft.com/office/drawing/2014/main" id="{8E2D5C5D-9555-601E-AA67-82054FBE8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38916" name="Dikdörtgen 6">
            <a:extLst>
              <a:ext uri="{FF2B5EF4-FFF2-40B4-BE49-F238E27FC236}">
                <a16:creationId xmlns:a16="http://schemas.microsoft.com/office/drawing/2014/main" id="{B36FBC6E-3D3E-1A20-E000-84E62DEF3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1336675"/>
            <a:ext cx="83454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DOÇENT ÜNVANI ALAN ÖĞRETİM ÜYELERİ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H. Özlen DEMİRCAN			TE	31.05.2021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Gökçe GÖKALP			EB	01.07.2021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Merve ZAYİM KURTAY		EB	11.08.2022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Serap SEVİMLİ ÇELİK			TE	22.09.2022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Elif KARSLI ÇALAMAK			TE	22.09.2022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Unvan 1">
            <a:extLst>
              <a:ext uri="{FF2B5EF4-FFF2-40B4-BE49-F238E27FC236}">
                <a16:creationId xmlns:a16="http://schemas.microsoft.com/office/drawing/2014/main" id="{8F18EDE0-5D73-5021-875C-FCF5D513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0963" name="Dikdörtgen 2">
            <a:extLst>
              <a:ext uri="{FF2B5EF4-FFF2-40B4-BE49-F238E27FC236}">
                <a16:creationId xmlns:a16="http://schemas.microsoft.com/office/drawing/2014/main" id="{F2406363-94A4-7DE9-AA81-87A4F4572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0964" name="Dikdörtgen 6">
            <a:extLst>
              <a:ext uri="{FF2B5EF4-FFF2-40B4-BE49-F238E27FC236}">
                <a16:creationId xmlns:a16="http://schemas.microsoft.com/office/drawing/2014/main" id="{6FCFDA3B-1CB9-2FB2-20FB-866F2A925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90" y="1052515"/>
            <a:ext cx="81295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DR.</a:t>
            </a:r>
            <a:r>
              <a:rPr lang="en-US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ÖĞRETİM ÜYESİ ATAMALARI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Dr. Öğr. Üyesi Elif KARSLI ÇALAMAK		TE	16.09.2021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Dr. Öğr. Üyesi Engin KARAHAN		MFE 	27.01.2022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Dr. Öğr. Üyesi Sibel KAZAK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MFE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17.08.2022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Unvan 1">
            <a:extLst>
              <a:ext uri="{FF2B5EF4-FFF2-40B4-BE49-F238E27FC236}">
                <a16:creationId xmlns:a16="http://schemas.microsoft.com/office/drawing/2014/main" id="{76AD6552-17F1-B3CE-CFBC-C5CFA315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7" y="111127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3011" name="Dikdörtgen 2">
            <a:extLst>
              <a:ext uri="{FF2B5EF4-FFF2-40B4-BE49-F238E27FC236}">
                <a16:creationId xmlns:a16="http://schemas.microsoft.com/office/drawing/2014/main" id="{00CC3AEB-5839-840A-FA82-396CA284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3012" name="Dikdörtgen 6">
            <a:extLst>
              <a:ext uri="{FF2B5EF4-FFF2-40B4-BE49-F238E27FC236}">
                <a16:creationId xmlns:a16="http://schemas.microsoft.com/office/drawing/2014/main" id="{998EC55F-A80C-D60C-C4D1-4A3817B0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7" y="1309688"/>
            <a:ext cx="8213725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ARAŞTIRMA GÖREVLİLERİ 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50/d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Nazlı Berfin  YAPAR		TE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07.10.2021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10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Unvan 1">
            <a:extLst>
              <a:ext uri="{FF2B5EF4-FFF2-40B4-BE49-F238E27FC236}">
                <a16:creationId xmlns:a16="http://schemas.microsoft.com/office/drawing/2014/main" id="{76AD6552-17F1-B3CE-CFBC-C5CFA315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7" y="111127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3011" name="Dikdörtgen 2">
            <a:extLst>
              <a:ext uri="{FF2B5EF4-FFF2-40B4-BE49-F238E27FC236}">
                <a16:creationId xmlns:a16="http://schemas.microsoft.com/office/drawing/2014/main" id="{00CC3AEB-5839-840A-FA82-396CA284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3012" name="Dikdörtgen 6">
            <a:extLst>
              <a:ext uri="{FF2B5EF4-FFF2-40B4-BE49-F238E27FC236}">
                <a16:creationId xmlns:a16="http://schemas.microsoft.com/office/drawing/2014/main" id="{998EC55F-A80C-D60C-C4D1-4A3817B0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7" y="1309688"/>
            <a:ext cx="8213725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ARAŞTIRMA GÖREVLİLERİ 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50/d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Berkcan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KÖSE		YDE	07.03.2022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Fatma Nur ÖZTÜRK		YDE	18.03.2022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Gözde KIRMIZI		YDE	08.12.2022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10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82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Unvan 1">
            <a:extLst>
              <a:ext uri="{FF2B5EF4-FFF2-40B4-BE49-F238E27FC236}">
                <a16:creationId xmlns:a16="http://schemas.microsoft.com/office/drawing/2014/main" id="{76AD6552-17F1-B3CE-CFBC-C5CFA315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7" y="111127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3011" name="Dikdörtgen 2">
            <a:extLst>
              <a:ext uri="{FF2B5EF4-FFF2-40B4-BE49-F238E27FC236}">
                <a16:creationId xmlns:a16="http://schemas.microsoft.com/office/drawing/2014/main" id="{00CC3AEB-5839-840A-FA82-396CA284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3012" name="Dikdörtgen 6">
            <a:extLst>
              <a:ext uri="{FF2B5EF4-FFF2-40B4-BE49-F238E27FC236}">
                <a16:creationId xmlns:a16="http://schemas.microsoft.com/office/drawing/2014/main" id="{998EC55F-A80C-D60C-C4D1-4A3817B0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7" y="1309688"/>
            <a:ext cx="8213725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ARAŞTIRMA GÖREVLİLERİ 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50/d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Leyla SALIŞ ALKAN		BES	14.03.2022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10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415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Unvan 1">
            <a:extLst>
              <a:ext uri="{FF2B5EF4-FFF2-40B4-BE49-F238E27FC236}">
                <a16:creationId xmlns:a16="http://schemas.microsoft.com/office/drawing/2014/main" id="{76AD6552-17F1-B3CE-CFBC-C5CFA315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7" y="111127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3011" name="Dikdörtgen 2">
            <a:extLst>
              <a:ext uri="{FF2B5EF4-FFF2-40B4-BE49-F238E27FC236}">
                <a16:creationId xmlns:a16="http://schemas.microsoft.com/office/drawing/2014/main" id="{00CC3AEB-5839-840A-FA82-396CA284D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3012" name="Dikdörtgen 6">
            <a:extLst>
              <a:ext uri="{FF2B5EF4-FFF2-40B4-BE49-F238E27FC236}">
                <a16:creationId xmlns:a16="http://schemas.microsoft.com/office/drawing/2014/main" id="{998EC55F-A80C-D60C-C4D1-4A3817B0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7" y="1309688"/>
            <a:ext cx="8213725" cy="330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ARAŞTIRMA GÖREVLİLERİ 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50/d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Soykan SANDIKÇIOĞLU	MFE	18.10.2021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İrem ÇERE			MFE	09.02.2022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Elif YILMAZOĞLU		MFE	22.03.2022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10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501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Unvan 1">
            <a:extLst>
              <a:ext uri="{FF2B5EF4-FFF2-40B4-BE49-F238E27FC236}">
                <a16:creationId xmlns:a16="http://schemas.microsoft.com/office/drawing/2014/main" id="{AE5E1858-37E1-3A62-DA11-EB0BDD8D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77" y="111127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45059" name="Dikdörtgen 2">
            <a:extLst>
              <a:ext uri="{FF2B5EF4-FFF2-40B4-BE49-F238E27FC236}">
                <a16:creationId xmlns:a16="http://schemas.microsoft.com/office/drawing/2014/main" id="{71DBA499-EF05-993D-37AB-CDCAB390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5060" name="Dikdörtgen 6">
            <a:extLst>
              <a:ext uri="{FF2B5EF4-FFF2-40B4-BE49-F238E27FC236}">
                <a16:creationId xmlns:a16="http://schemas.microsoft.com/office/drawing/2014/main" id="{27270DC1-18BC-2019-6A3D-E140D08C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217613"/>
            <a:ext cx="8057333" cy="197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ARAŞTIRMA GÖREVLİLERİ 35. MADDE</a:t>
            </a:r>
            <a:endParaRPr lang="tr-TR" altLang="tr-TR" sz="16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Fatma DEMİRCİ		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TE	24.11.2021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buFontTx/>
              <a:buNone/>
            </a:pPr>
            <a:endParaRPr lang="tr-TR" altLang="tr-TR" sz="10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Unvan 1">
            <a:extLst>
              <a:ext uri="{FF2B5EF4-FFF2-40B4-BE49-F238E27FC236}">
                <a16:creationId xmlns:a16="http://schemas.microsoft.com/office/drawing/2014/main" id="{E1D6C6DB-8E2A-5027-8E28-6ACAC546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47107" name="Dikdörtgen 2">
            <a:extLst>
              <a:ext uri="{FF2B5EF4-FFF2-40B4-BE49-F238E27FC236}">
                <a16:creationId xmlns:a16="http://schemas.microsoft.com/office/drawing/2014/main" id="{B7D5D792-72E8-E633-9E51-0EC1DE23F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7108" name="Dikdörtgen 6">
            <a:extLst>
              <a:ext uri="{FF2B5EF4-FFF2-40B4-BE49-F238E27FC236}">
                <a16:creationId xmlns:a16="http://schemas.microsoft.com/office/drawing/2014/main" id="{196D5F3A-AD82-F64F-CA0A-D5BE4569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90" y="1336675"/>
            <a:ext cx="849788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EMEKLİ OLAN </a:t>
            </a: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AKADEMİK PERSONEL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Doç. 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Dürrin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Alpakın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MARTİNEZ CARO	YDE	25.01.2022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Üyesi Cengiz Savaş AŞKUN		BÖTE	15.09.2022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Prof. Dr. Kürşat ÇAĞILTAY			BÖTE	16.09.2022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Unvan 1">
            <a:extLst>
              <a:ext uri="{FF2B5EF4-FFF2-40B4-BE49-F238E27FC236}">
                <a16:creationId xmlns:a16="http://schemas.microsoft.com/office/drawing/2014/main" id="{E1D6C6DB-8E2A-5027-8E28-6ACAC546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47107" name="Dikdörtgen 2">
            <a:extLst>
              <a:ext uri="{FF2B5EF4-FFF2-40B4-BE49-F238E27FC236}">
                <a16:creationId xmlns:a16="http://schemas.microsoft.com/office/drawing/2014/main" id="{B7D5D792-72E8-E633-9E51-0EC1DE23F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7108" name="Dikdörtgen 6">
            <a:extLst>
              <a:ext uri="{FF2B5EF4-FFF2-40B4-BE49-F238E27FC236}">
                <a16:creationId xmlns:a16="http://schemas.microsoft.com/office/drawing/2014/main" id="{196D5F3A-AD82-F64F-CA0A-D5BE45697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90" y="1336675"/>
            <a:ext cx="84978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(İSTİFA) AKADEMİK PERSONEL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Üyesi Gülfidan CAN			BÖTE	01.09.2022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8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Unvan 1">
            <a:extLst>
              <a:ext uri="{FF2B5EF4-FFF2-40B4-BE49-F238E27FC236}">
                <a16:creationId xmlns:a16="http://schemas.microsoft.com/office/drawing/2014/main" id="{C87A2103-B621-C2B2-B26A-F841B44DD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</a:p>
        </p:txBody>
      </p:sp>
      <p:sp>
        <p:nvSpPr>
          <p:cNvPr id="8195" name="Dikdörtgen 2">
            <a:extLst>
              <a:ext uri="{FF2B5EF4-FFF2-40B4-BE49-F238E27FC236}">
                <a16:creationId xmlns:a16="http://schemas.microsoft.com/office/drawing/2014/main" id="{EBB2C847-A844-32FF-DB52-77195104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8196" name="Dikdörtgen 6">
            <a:extLst>
              <a:ext uri="{FF2B5EF4-FFF2-40B4-BE49-F238E27FC236}">
                <a16:creationId xmlns:a16="http://schemas.microsoft.com/office/drawing/2014/main" id="{1A1EF882-B240-9E06-C811-B1AAB73A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2" y="1196977"/>
            <a:ext cx="8201025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	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DEKAN YARDIMCILARI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Hülya Yıldız BAĞÇE		YDE	02.03.2021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(18.02.2022 tarihine kadar Doç. Dr. S. Tuğba TOKEL)</a:t>
            </a:r>
          </a:p>
          <a:p>
            <a:pPr>
              <a:spcBef>
                <a:spcPct val="0"/>
              </a:spcBef>
              <a:buNone/>
            </a:pPr>
            <a:endParaRPr lang="tr-TR" altLang="tr-TR" sz="2200" i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Elif ÖZTÜRK		 EB	01.09.2022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(01.08.2022 tarihine kadar Doç. Dr. Hülya Yıldız BAĞÇE)	</a:t>
            </a:r>
          </a:p>
          <a:p>
            <a:pPr>
              <a:spcBef>
                <a:spcPct val="0"/>
              </a:spcBef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Serap SEVİMLİ ÇELİK		TE	12.09.2022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(03.09.2022 tarihine kadar Prof. Dr. Özgür ERDUR BAKER)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i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endParaRPr lang="tr-TR" altLang="tr-TR" sz="22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Unvan 1">
            <a:extLst>
              <a:ext uri="{FF2B5EF4-FFF2-40B4-BE49-F238E27FC236}">
                <a16:creationId xmlns:a16="http://schemas.microsoft.com/office/drawing/2014/main" id="{284D36B9-9AA1-F343-B8E2-9F275D5E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49155" name="Dikdörtgen 2">
            <a:extLst>
              <a:ext uri="{FF2B5EF4-FFF2-40B4-BE49-F238E27FC236}">
                <a16:creationId xmlns:a16="http://schemas.microsoft.com/office/drawing/2014/main" id="{7FB11B3D-836A-7278-15E4-70DF76D29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49156" name="Dikdörtgen 6">
            <a:extLst>
              <a:ext uri="{FF2B5EF4-FFF2-40B4-BE49-F238E27FC236}">
                <a16:creationId xmlns:a16="http://schemas.microsoft.com/office/drawing/2014/main" id="{58347435-6543-543C-72D8-C222C2B60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166815"/>
            <a:ext cx="87360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(50/d)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Rüya ŞAY			MFE	11.01.2021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Gamze ÇETİNKAYA		MFE	27.03.2021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Sinem DEMİRCİ		MFE	27.03.2021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Belkıs GARİP		MFE	11.02.2022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Esra SARICI			MFE	11.02.2022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Dilber DEMİRTAŞ		MFE	11.02.2022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Merve DİLBEROĞLU	MFE	23.03.2022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Unvan 1">
            <a:extLst>
              <a:ext uri="{FF2B5EF4-FFF2-40B4-BE49-F238E27FC236}">
                <a16:creationId xmlns:a16="http://schemas.microsoft.com/office/drawing/2014/main" id="{23D80563-4C34-66F4-E834-9AD4C10F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1203" name="Dikdörtgen 2">
            <a:extLst>
              <a:ext uri="{FF2B5EF4-FFF2-40B4-BE49-F238E27FC236}">
                <a16:creationId xmlns:a16="http://schemas.microsoft.com/office/drawing/2014/main" id="{9CACCDAF-2F6C-37B8-168E-75A64340B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1204" name="Dikdörtgen 6">
            <a:extLst>
              <a:ext uri="{FF2B5EF4-FFF2-40B4-BE49-F238E27FC236}">
                <a16:creationId xmlns:a16="http://schemas.microsoft.com/office/drawing/2014/main" id="{14E42A44-8081-85D6-69B9-0A3148B87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166815"/>
            <a:ext cx="87360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(50/d)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Ezgi ŞENYURT		TE	26.09.2022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Unvan 1">
            <a:extLst>
              <a:ext uri="{FF2B5EF4-FFF2-40B4-BE49-F238E27FC236}">
                <a16:creationId xmlns:a16="http://schemas.microsoft.com/office/drawing/2014/main" id="{23D80563-4C34-66F4-E834-9AD4C10F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1203" name="Dikdörtgen 2">
            <a:extLst>
              <a:ext uri="{FF2B5EF4-FFF2-40B4-BE49-F238E27FC236}">
                <a16:creationId xmlns:a16="http://schemas.microsoft.com/office/drawing/2014/main" id="{9CACCDAF-2F6C-37B8-168E-75A64340B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1204" name="Dikdörtgen 6">
            <a:extLst>
              <a:ext uri="{FF2B5EF4-FFF2-40B4-BE49-F238E27FC236}">
                <a16:creationId xmlns:a16="http://schemas.microsoft.com/office/drawing/2014/main" id="{14E42A44-8081-85D6-69B9-0A3148B87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166815"/>
            <a:ext cx="87360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(50/d)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Sebahat Yağmur KİPER	YDE	14.09.2022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954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Unvan 1">
            <a:extLst>
              <a:ext uri="{FF2B5EF4-FFF2-40B4-BE49-F238E27FC236}">
                <a16:creationId xmlns:a16="http://schemas.microsoft.com/office/drawing/2014/main" id="{2E2E31DB-6E90-5C96-6ED0-6E37C0DA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3251" name="Dikdörtgen 2">
            <a:extLst>
              <a:ext uri="{FF2B5EF4-FFF2-40B4-BE49-F238E27FC236}">
                <a16:creationId xmlns:a16="http://schemas.microsoft.com/office/drawing/2014/main" id="{8EF94A1B-B343-7B97-7483-F26E7E5A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3252" name="Dikdörtgen 6">
            <a:extLst>
              <a:ext uri="{FF2B5EF4-FFF2-40B4-BE49-F238E27FC236}">
                <a16:creationId xmlns:a16="http://schemas.microsoft.com/office/drawing/2014/main" id="{A5A52CD3-26E5-867F-33D7-C90ED1ED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2" y="1346200"/>
            <a:ext cx="87360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(35. MADDE)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Mustafa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Zahid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TOZAR	EB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21.11.2022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Unvan 1">
            <a:extLst>
              <a:ext uri="{FF2B5EF4-FFF2-40B4-BE49-F238E27FC236}">
                <a16:creationId xmlns:a16="http://schemas.microsoft.com/office/drawing/2014/main" id="{2E2E31DB-6E90-5C96-6ED0-6E37C0DA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3251" name="Dikdörtgen 2">
            <a:extLst>
              <a:ext uri="{FF2B5EF4-FFF2-40B4-BE49-F238E27FC236}">
                <a16:creationId xmlns:a16="http://schemas.microsoft.com/office/drawing/2014/main" id="{8EF94A1B-B343-7B97-7483-F26E7E5A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3252" name="Dikdörtgen 6">
            <a:extLst>
              <a:ext uri="{FF2B5EF4-FFF2-40B4-BE49-F238E27FC236}">
                <a16:creationId xmlns:a16="http://schemas.microsoft.com/office/drawing/2014/main" id="{A5A52CD3-26E5-867F-33D7-C90ED1ED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2" y="1346200"/>
            <a:ext cx="873601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(35. MADDE)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Fatma YALÇIN		TE	06.10.2022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Celal İLER			TE	18.11.2022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Zeynep AVCI TOZAR	TE	21.11.2022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930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Unvan 1">
            <a:extLst>
              <a:ext uri="{FF2B5EF4-FFF2-40B4-BE49-F238E27FC236}">
                <a16:creationId xmlns:a16="http://schemas.microsoft.com/office/drawing/2014/main" id="{2E2E31DB-6E90-5C96-6ED0-6E37C0DA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3251" name="Dikdörtgen 2">
            <a:extLst>
              <a:ext uri="{FF2B5EF4-FFF2-40B4-BE49-F238E27FC236}">
                <a16:creationId xmlns:a16="http://schemas.microsoft.com/office/drawing/2014/main" id="{8EF94A1B-B343-7B97-7483-F26E7E5A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3252" name="Dikdörtgen 6">
            <a:extLst>
              <a:ext uri="{FF2B5EF4-FFF2-40B4-BE49-F238E27FC236}">
                <a16:creationId xmlns:a16="http://schemas.microsoft.com/office/drawing/2014/main" id="{A5A52CD3-26E5-867F-33D7-C90ED1ED9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2" y="1346200"/>
            <a:ext cx="873601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(35. MADDE)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Emrullah Yasin ÇİFTÇİ	YDE	01.09.2022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Zeynep Aysan ŞAHİNTAŞ	YDE	10.01.2022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0295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Unvan 1">
            <a:extLst>
              <a:ext uri="{FF2B5EF4-FFF2-40B4-BE49-F238E27FC236}">
                <a16:creationId xmlns:a16="http://schemas.microsoft.com/office/drawing/2014/main" id="{0897FA02-5317-33AE-0584-C350F423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5299" name="Dikdörtgen 2">
            <a:extLst>
              <a:ext uri="{FF2B5EF4-FFF2-40B4-BE49-F238E27FC236}">
                <a16:creationId xmlns:a16="http://schemas.microsoft.com/office/drawing/2014/main" id="{79194C7B-8B97-F1ED-D2F2-9F695A92B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5300" name="Dikdörtgen 6">
            <a:extLst>
              <a:ext uri="{FF2B5EF4-FFF2-40B4-BE49-F238E27FC236}">
                <a16:creationId xmlns:a16="http://schemas.microsoft.com/office/drawing/2014/main" id="{85B20E45-E596-236D-A1AC-8FE74D1D4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2" y="1346200"/>
            <a:ext cx="873601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(35. MADDE)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Ersin KARA			BÖTE	14.01.2021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Mustafa GÜLEÇ		BÖTE	14.01.2021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Sonay CANER		BÖTE	27.09.2021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Unvan 1">
            <a:extLst>
              <a:ext uri="{FF2B5EF4-FFF2-40B4-BE49-F238E27FC236}">
                <a16:creationId xmlns:a16="http://schemas.microsoft.com/office/drawing/2014/main" id="{0897FA02-5317-33AE-0584-C350F423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5299" name="Dikdörtgen 2">
            <a:extLst>
              <a:ext uri="{FF2B5EF4-FFF2-40B4-BE49-F238E27FC236}">
                <a16:creationId xmlns:a16="http://schemas.microsoft.com/office/drawing/2014/main" id="{79194C7B-8B97-F1ED-D2F2-9F695A92B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5300" name="Dikdörtgen 6">
            <a:extLst>
              <a:ext uri="{FF2B5EF4-FFF2-40B4-BE49-F238E27FC236}">
                <a16:creationId xmlns:a16="http://schemas.microsoft.com/office/drawing/2014/main" id="{85B20E45-E596-236D-A1AC-8FE74D1D4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2" y="1346200"/>
            <a:ext cx="873601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ARAŞTIRMA GÖREVLİLERİ (35. MADDE)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Murat KOL			MFE	25.06.2022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Emine AYTEKİN		MFE	12.08.2022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</a:rPr>
              <a:t>Araş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. Gör. Semanur KANDİL		MFE	21.09.2022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778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Unvan 1">
            <a:extLst>
              <a:ext uri="{FF2B5EF4-FFF2-40B4-BE49-F238E27FC236}">
                <a16:creationId xmlns:a16="http://schemas.microsoft.com/office/drawing/2014/main" id="{C132ECDC-994E-88CF-3042-BDBC1C8D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7347" name="Dikdörtgen 2">
            <a:extLst>
              <a:ext uri="{FF2B5EF4-FFF2-40B4-BE49-F238E27FC236}">
                <a16:creationId xmlns:a16="http://schemas.microsoft.com/office/drawing/2014/main" id="{7547829E-728A-D820-F75C-E739FA7DA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7348" name="Dikdörtgen 6">
            <a:extLst>
              <a:ext uri="{FF2B5EF4-FFF2-40B4-BE49-F238E27FC236}">
                <a16:creationId xmlns:a16="http://schemas.microsoft.com/office/drawing/2014/main" id="{CEC3AD76-D6D9-FD1F-C147-C6B262136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313" y="1336675"/>
            <a:ext cx="6985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AKADEMİK PERSONEL SAYILARI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ARALIK 2022 TARİHİ İTİBARİYLE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Kadro Ünvanı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   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Kişi Sayısı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Profesör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36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Doçent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14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Dr.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.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Üyesi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23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.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Görevlisi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Öğretim Gör.(7100 SK) 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Yabancı Uyruklu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Toplam </a:t>
            </a:r>
            <a:r>
              <a:rPr lang="en-US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			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84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Unvan 1">
            <a:extLst>
              <a:ext uri="{FF2B5EF4-FFF2-40B4-BE49-F238E27FC236}">
                <a16:creationId xmlns:a16="http://schemas.microsoft.com/office/drawing/2014/main" id="{399FE4CA-5FF3-27B8-29E1-FADF98E5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AKADEMİK PERSONEL</a:t>
            </a:r>
            <a:endParaRPr lang="tr-TR" altLang="tr-TR"/>
          </a:p>
        </p:txBody>
      </p:sp>
      <p:sp>
        <p:nvSpPr>
          <p:cNvPr id="59395" name="Dikdörtgen 2">
            <a:extLst>
              <a:ext uri="{FF2B5EF4-FFF2-40B4-BE49-F238E27FC236}">
                <a16:creationId xmlns:a16="http://schemas.microsoft.com/office/drawing/2014/main" id="{7B089795-083E-6BB1-16AA-424B4D30D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59396" name="Dikdörtgen 6">
            <a:extLst>
              <a:ext uri="{FF2B5EF4-FFF2-40B4-BE49-F238E27FC236}">
                <a16:creationId xmlns:a16="http://schemas.microsoft.com/office/drawing/2014/main" id="{7F05869A-B741-CB2A-32A5-274A30E45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336675"/>
            <a:ext cx="66976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ARAŞTIRMA GÖREVLİSİ SAYILARI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ARALIK 2022 TARİHİ İTİBARİYLE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BÖLÜM	50/d	35 MADDE </a:t>
            </a:r>
            <a:r>
              <a:rPr lang="en-US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  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TOPLAM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YDE		   9	         2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11	</a:t>
            </a:r>
            <a:endParaRPr lang="en-US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BÖTE		   0	         2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2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MFE		 17	         3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20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EB		   8	       15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23		</a:t>
            </a:r>
            <a:endParaRPr lang="en-US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T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E		   5	       13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18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BES		   3	         3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  6	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TOPLAM	 42	       38</a:t>
            </a:r>
            <a:r>
              <a:rPr lang="en-US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</a:rPr>
              <a:t>80     	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Unvan 1">
            <a:extLst>
              <a:ext uri="{FF2B5EF4-FFF2-40B4-BE49-F238E27FC236}">
                <a16:creationId xmlns:a16="http://schemas.microsoft.com/office/drawing/2014/main" id="{F1009908-0D9E-6CED-E572-D3312AC6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0243" name="Dikdörtgen 2">
            <a:extLst>
              <a:ext uri="{FF2B5EF4-FFF2-40B4-BE49-F238E27FC236}">
                <a16:creationId xmlns:a16="http://schemas.microsoft.com/office/drawing/2014/main" id="{2BFDC7E9-8681-04EB-A7DD-1349F66A4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244" name="Dikdörtgen 6">
            <a:extLst>
              <a:ext uri="{FF2B5EF4-FFF2-40B4-BE49-F238E27FC236}">
                <a16:creationId xmlns:a16="http://schemas.microsoft.com/office/drawing/2014/main" id="{CD9D1ADB-7F31-51BC-EDCE-957FE6785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316040"/>
            <a:ext cx="8056563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 KURULU ÜYELİĞİ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Refika OLGAN			TE	05.10.2022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Mine IŞIKSAL BOSTAN</a:t>
            </a:r>
            <a:r>
              <a:rPr lang="en-US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MFE 	10.10.2021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Duygu ÖZGE			YDE	17.11.2022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</a:t>
            </a:r>
            <a:r>
              <a:rPr lang="tr-TR" altLang="tr-TR" sz="2200">
                <a:latin typeface="BentonSansTRUReg" pitchFamily="1" charset="-94"/>
                <a:ea typeface="ヒラギノ角ゴ Pro W3" panose="020B0300000000000000" pitchFamily="34" charset="-128"/>
              </a:rPr>
              <a:t>Üyesi Nur AKKUŞ ÇAKIR		TE	20.12.2022</a:t>
            </a: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Unvan 1">
            <a:extLst>
              <a:ext uri="{FF2B5EF4-FFF2-40B4-BE49-F238E27FC236}">
                <a16:creationId xmlns:a16="http://schemas.microsoft.com/office/drawing/2014/main" id="{C3866A09-6382-8FAD-BAA6-EFC4CAD9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İDARİ PERSONEL</a:t>
            </a:r>
          </a:p>
        </p:txBody>
      </p:sp>
      <p:sp>
        <p:nvSpPr>
          <p:cNvPr id="61443" name="Dikdörtgen 2">
            <a:extLst>
              <a:ext uri="{FF2B5EF4-FFF2-40B4-BE49-F238E27FC236}">
                <a16:creationId xmlns:a16="http://schemas.microsoft.com/office/drawing/2014/main" id="{2E749140-FF62-3FBE-541A-B803780EC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1444" name="Dikdörtgen 6">
            <a:extLst>
              <a:ext uri="{FF2B5EF4-FFF2-40B4-BE49-F238E27FC236}">
                <a16:creationId xmlns:a16="http://schemas.microsoft.com/office/drawing/2014/main" id="{845FBF01-308C-0EB5-3FDA-DFF3571F2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" y="1196975"/>
            <a:ext cx="769778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AYRILAN İDARİ PERSONEL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Tuncay ANIL				BES	07.12.2021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Unvan 1">
            <a:extLst>
              <a:ext uri="{FF2B5EF4-FFF2-40B4-BE49-F238E27FC236}">
                <a16:creationId xmlns:a16="http://schemas.microsoft.com/office/drawing/2014/main" id="{4CCA7CD2-2137-6EE6-6BDA-8EE0AA6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İDARİ PERSONEL</a:t>
            </a:r>
          </a:p>
        </p:txBody>
      </p:sp>
      <p:sp>
        <p:nvSpPr>
          <p:cNvPr id="63491" name="Dikdörtgen 2">
            <a:extLst>
              <a:ext uri="{FF2B5EF4-FFF2-40B4-BE49-F238E27FC236}">
                <a16:creationId xmlns:a16="http://schemas.microsoft.com/office/drawing/2014/main" id="{80B224B6-437F-C0D0-A72E-2C8ADB44A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3492" name="Dikdörtgen 6">
            <a:extLst>
              <a:ext uri="{FF2B5EF4-FFF2-40B4-BE49-F238E27FC236}">
                <a16:creationId xmlns:a16="http://schemas.microsoft.com/office/drawing/2014/main" id="{6FB8F6F4-3222-27E8-5931-2E3F69F2C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341440"/>
            <a:ext cx="80645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ARAMIZA YENİ KATILAN İDARİ PERSONEL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Tülay ASLAN			Dekanlık	29.03.2022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</a:rPr>
              <a:t>Şeyma PINAR			Dekanlık 	21.09.2022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</a:rPr>
              <a:t>			</a:t>
            </a: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Unvan 1">
            <a:extLst>
              <a:ext uri="{FF2B5EF4-FFF2-40B4-BE49-F238E27FC236}">
                <a16:creationId xmlns:a16="http://schemas.microsoft.com/office/drawing/2014/main" id="{ABD0A671-7A50-F41D-8CDA-5F77B249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ÖĞRENCİLER</a:t>
            </a:r>
          </a:p>
        </p:txBody>
      </p:sp>
      <p:sp>
        <p:nvSpPr>
          <p:cNvPr id="65539" name="Dikdörtgen 2">
            <a:extLst>
              <a:ext uri="{FF2B5EF4-FFF2-40B4-BE49-F238E27FC236}">
                <a16:creationId xmlns:a16="http://schemas.microsoft.com/office/drawing/2014/main" id="{66B82ABA-0BC3-6778-20E5-976A84DBB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5540" name="Dikdörtgen 6">
            <a:extLst>
              <a:ext uri="{FF2B5EF4-FFF2-40B4-BE49-F238E27FC236}">
                <a16:creationId xmlns:a16="http://schemas.microsoft.com/office/drawing/2014/main" id="{8F314407-352C-B348-CAE3-5F796444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7" y="1052513"/>
            <a:ext cx="87360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2021-2022 II. DÖNEM ÖĞRENCİ SAYILARI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600">
                <a:latin typeface="BentonSansTRUReg" pitchFamily="1" charset="-94"/>
                <a:ea typeface="ヒラギノ角ゴ Pro W3" panose="020B0300000000000000" pitchFamily="34" charset="-128"/>
              </a:rPr>
              <a:t>			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    </a:t>
            </a: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      Y.LİSANS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BÖLÜM	          HAZIRLIK                  LİSANS                 DOKTORA</a:t>
            </a:r>
            <a:r>
              <a:rPr lang="tr-TR" altLang="tr-TR" sz="20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            </a:t>
            </a: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TOPLAM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TE		77		117		  70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264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BÖTE		47		177		  46		270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YDE		74		498		177		749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EB	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-	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-		134		134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BES	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-	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-		  39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39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MFE	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            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166		542		122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830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ELE				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26		  26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O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F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MAE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			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21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21</a:t>
            </a:r>
            <a:endParaRPr lang="en-US" altLang="tr-TR" sz="200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İlköğretim</a:t>
            </a:r>
            <a:r>
              <a:rPr lang="en-US" altLang="tr-TR" sz="2000">
                <a:latin typeface="BentonSansTRUReg" pitchFamily="1" charset="-94"/>
                <a:ea typeface="ヒラギノ角ゴ Pro W3" panose="020B0300000000000000" pitchFamily="34" charset="-128"/>
              </a:rPr>
              <a:t>					</a:t>
            </a: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</a:rPr>
              <a:t>    -		   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TOPLAM	              364		1334		635	</a:t>
            </a:r>
            <a:r>
              <a:rPr lang="en-US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              </a:t>
            </a: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</a:rPr>
              <a:t>2333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60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  <a:endParaRPr lang="tr-TR" altLang="tr-TR" sz="16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Unvan 1">
            <a:extLst>
              <a:ext uri="{FF2B5EF4-FFF2-40B4-BE49-F238E27FC236}">
                <a16:creationId xmlns:a16="http://schemas.microsoft.com/office/drawing/2014/main" id="{ABD0A671-7A50-F41D-8CDA-5F77B249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ÖĞRENCİLER</a:t>
            </a:r>
          </a:p>
        </p:txBody>
      </p:sp>
      <p:sp>
        <p:nvSpPr>
          <p:cNvPr id="65539" name="Dikdörtgen 2">
            <a:extLst>
              <a:ext uri="{FF2B5EF4-FFF2-40B4-BE49-F238E27FC236}">
                <a16:creationId xmlns:a16="http://schemas.microsoft.com/office/drawing/2014/main" id="{66B82ABA-0BC3-6778-20E5-976A84DBB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5540" name="Dikdörtgen 6">
            <a:extLst>
              <a:ext uri="{FF2B5EF4-FFF2-40B4-BE49-F238E27FC236}">
                <a16:creationId xmlns:a16="http://schemas.microsoft.com/office/drawing/2014/main" id="{8F314407-352C-B348-CAE3-5F796444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7" y="1052513"/>
            <a:ext cx="87360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2022-2023 I. DÖNEM ÖĞRENCİ SAYILARI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600" dirty="0">
                <a:latin typeface="BentonSansTRUReg" pitchFamily="1" charset="-94"/>
                <a:ea typeface="ヒラギノ角ゴ Pro W3" panose="020B0300000000000000" pitchFamily="34" charset="-128"/>
              </a:rPr>
              <a:t>			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    </a:t>
            </a:r>
            <a:r>
              <a:rPr lang="tr-TR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      Y.LİSANS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BÖLÜM	          HAZIRLIK                  LİSANS                 DOKTORA</a:t>
            </a:r>
            <a:r>
              <a:rPr lang="tr-TR" altLang="tr-TR" sz="20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            </a:t>
            </a:r>
            <a:r>
              <a:rPr lang="tr-TR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TOPLAM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TE		96		128		  75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299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BÖTE		58		204		  51		313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YDE		75		509		173		757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EB	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-	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-		141		134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BES	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-	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-		  41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41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MFE	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            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209		562		157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928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ELE				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23		  23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O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F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MAE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			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21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21</a:t>
            </a:r>
            <a:endParaRPr lang="en-US" altLang="tr-TR" sz="20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İlköğretim</a:t>
            </a:r>
            <a:r>
              <a:rPr lang="en-US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					</a:t>
            </a:r>
            <a:r>
              <a:rPr lang="tr-TR" altLang="tr-TR" sz="2000" dirty="0">
                <a:latin typeface="BentonSansTRUReg" pitchFamily="1" charset="-94"/>
                <a:ea typeface="ヒラギノ角ゴ Pro W3" panose="020B0300000000000000" pitchFamily="34" charset="-128"/>
              </a:rPr>
              <a:t>    -		    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TOPLAM	              438		1403		682	</a:t>
            </a:r>
            <a:r>
              <a:rPr lang="en-US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              </a:t>
            </a:r>
            <a:r>
              <a:rPr lang="tr-TR" altLang="tr-TR" sz="2000" b="1" dirty="0">
                <a:latin typeface="BentonSansTRUReg" pitchFamily="1" charset="-94"/>
                <a:ea typeface="ヒラギノ角ゴ Pro W3" panose="020B0300000000000000" pitchFamily="34" charset="-128"/>
              </a:rPr>
              <a:t>2516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16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  <a:endParaRPr lang="tr-TR" altLang="tr-TR" sz="16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712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Unvan 1">
            <a:extLst>
              <a:ext uri="{FF2B5EF4-FFF2-40B4-BE49-F238E27FC236}">
                <a16:creationId xmlns:a16="http://schemas.microsoft.com/office/drawing/2014/main" id="{996D97E7-CE00-59FC-AD83-19467CEA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tr-TR">
                <a:latin typeface="BentonSansTRUReg" pitchFamily="1" charset="-94"/>
              </a:rPr>
              <a:t>BÖLÜM BİRİNCİLERİMİZ</a:t>
            </a:r>
            <a:endParaRPr lang="tr-TR" altLang="tr-TR">
              <a:latin typeface="BentonSansTRUReg" pitchFamily="1" charset="-94"/>
            </a:endParaRPr>
          </a:p>
        </p:txBody>
      </p:sp>
      <p:sp>
        <p:nvSpPr>
          <p:cNvPr id="67587" name="Dikdörtgen 2">
            <a:extLst>
              <a:ext uri="{FF2B5EF4-FFF2-40B4-BE49-F238E27FC236}">
                <a16:creationId xmlns:a16="http://schemas.microsoft.com/office/drawing/2014/main" id="{5B48CFB2-5F6C-953F-B4D7-494A2273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7588" name="Dikdörtgen 6">
            <a:extLst>
              <a:ext uri="{FF2B5EF4-FFF2-40B4-BE49-F238E27FC236}">
                <a16:creationId xmlns:a16="http://schemas.microsoft.com/office/drawing/2014/main" id="{1096A09C-D707-E8B3-D0AC-26EDB2E83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882015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2021 YILI EĞİTİM FAKÜLTESİ PROGRAM  1.</a:t>
            </a:r>
            <a:r>
              <a:rPr lang="tr-TR" altLang="en-US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’</a:t>
            </a: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LERİ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MİZ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Utku ASLAN			Bilgisayar ve Öğretim 							Teknolojileri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Alanur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Ahsen DALYANCI		Okul Öncesi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Zeynep TUNCER			İlköğretim Matematik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Nigar Buse BOZKUŞ		Fizik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Ahmet Tarık KÜÇÜK		Fen Bilgisi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Abdullah İRKİN			Matematik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Ahmed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A. A. MOHAMED		İngilizce Öğretmenliği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Unvan 1">
            <a:extLst>
              <a:ext uri="{FF2B5EF4-FFF2-40B4-BE49-F238E27FC236}">
                <a16:creationId xmlns:a16="http://schemas.microsoft.com/office/drawing/2014/main" id="{D6F5F979-B1C4-0DEA-9D1F-37067C39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YAYIN İSTATİSTİKLERİ</a:t>
            </a:r>
          </a:p>
        </p:txBody>
      </p:sp>
      <p:sp>
        <p:nvSpPr>
          <p:cNvPr id="69635" name="Dikdörtgen 2">
            <a:extLst>
              <a:ext uri="{FF2B5EF4-FFF2-40B4-BE49-F238E27FC236}">
                <a16:creationId xmlns:a16="http://schemas.microsoft.com/office/drawing/2014/main" id="{C499A5F1-EFB2-E672-E005-1B33D5E2D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69636" name="Dikdörtgen 6">
            <a:extLst>
              <a:ext uri="{FF2B5EF4-FFF2-40B4-BE49-F238E27FC236}">
                <a16:creationId xmlns:a16="http://schemas.microsoft.com/office/drawing/2014/main" id="{344E62F6-9A60-10E0-F4C3-347BFDAA9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96975"/>
            <a:ext cx="8713788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2021 YILI</a:t>
            </a: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10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 Tipi Yurtdışı Makale: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42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SSCI + AHCI + SCI</a:t>
            </a: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 ve C Tipi Yurtdışı Makale: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51</a:t>
            </a: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Yurtdışı Kitapta Bölüm: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</a:t>
            </a: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Yurtdışı Konferans Sunumu: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40</a:t>
            </a: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 Tipi Ulusal Makale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: 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38</a:t>
            </a:r>
            <a:endParaRPr lang="tr-TR" altLang="tr-TR" sz="2400" b="1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Yurtiçi Kitapta Bölüm: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14</a:t>
            </a:r>
          </a:p>
          <a:p>
            <a:pPr lvl="1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Yurtiçi konferans Sunumu: </a:t>
            </a: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17</a:t>
            </a:r>
            <a:r>
              <a:rPr lang="tr-TR" altLang="tr-TR" sz="1600" dirty="0">
                <a:solidFill>
                  <a:srgbClr val="FF0000"/>
                </a:solidFill>
                <a:ea typeface="ヒラギノ角ゴ Pro W3" panose="020B0300000000000000" pitchFamily="34" charset="-128"/>
                <a:cs typeface="Arial" panose="020B0604020202020204" pitchFamily="34" charset="0"/>
              </a:rPr>
              <a:t>					</a:t>
            </a:r>
            <a:endParaRPr lang="tr-TR" altLang="tr-TR" sz="1600" dirty="0"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Unvan 1">
            <a:extLst>
              <a:ext uri="{FF2B5EF4-FFF2-40B4-BE49-F238E27FC236}">
                <a16:creationId xmlns:a16="http://schemas.microsoft.com/office/drawing/2014/main" id="{01CC5C6F-2D0F-6F7F-318C-B95D68BB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0954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BAŞARI</a:t>
            </a:r>
            <a:r>
              <a:rPr lang="en-US" altLang="tr-TR">
                <a:latin typeface="BentonSansTRUReg" pitchFamily="1" charset="-94"/>
              </a:rPr>
              <a:t>LARIMIZ</a:t>
            </a:r>
            <a:endParaRPr lang="tr-TR" altLang="tr-TR">
              <a:latin typeface="BentonSansTRUReg" pitchFamily="1" charset="-94"/>
            </a:endParaRPr>
          </a:p>
        </p:txBody>
      </p:sp>
      <p:sp>
        <p:nvSpPr>
          <p:cNvPr id="71683" name="Dikdörtgen 2">
            <a:extLst>
              <a:ext uri="{FF2B5EF4-FFF2-40B4-BE49-F238E27FC236}">
                <a16:creationId xmlns:a16="http://schemas.microsoft.com/office/drawing/2014/main" id="{760BD8CF-67B0-3C30-BA8E-87E212932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7"/>
            <a:ext cx="7632700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ODTÜ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E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ğitim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Fakültesi, THE World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University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Ranking</a:t>
            </a:r>
            <a:r>
              <a:rPr lang="en-US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2022 yılı alan sıralamasında en üst sırada yer alan Türk Üniversitesi olarak Dünyada ilk 597 içinde 101-125 aralığında yer almıştır. Türkiye’de ise 1. sırada yer almaktadır.</a:t>
            </a:r>
          </a:p>
          <a:p>
            <a:pPr algn="just"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1684" name="Picture 6">
            <a:extLst>
              <a:ext uri="{FF2B5EF4-FFF2-40B4-BE49-F238E27FC236}">
                <a16:creationId xmlns:a16="http://schemas.microsoft.com/office/drawing/2014/main" id="{433B409A-2586-C910-F240-F94D3D25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363" y="3209925"/>
            <a:ext cx="7834312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Unvan 1">
            <a:extLst>
              <a:ext uri="{FF2B5EF4-FFF2-40B4-BE49-F238E27FC236}">
                <a16:creationId xmlns:a16="http://schemas.microsoft.com/office/drawing/2014/main" id="{FDC1E6AC-2D28-D3C1-059E-9E643EF0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0954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BAŞARI</a:t>
            </a:r>
            <a:r>
              <a:rPr lang="en-US" altLang="tr-TR">
                <a:latin typeface="BentonSansTRUReg" pitchFamily="1" charset="-94"/>
              </a:rPr>
              <a:t>LARIMIZ</a:t>
            </a:r>
            <a:endParaRPr lang="tr-TR" altLang="tr-TR">
              <a:latin typeface="BentonSansTRUReg" pitchFamily="1" charset="-94"/>
            </a:endParaRPr>
          </a:p>
        </p:txBody>
      </p:sp>
      <p:sp>
        <p:nvSpPr>
          <p:cNvPr id="73731" name="Dikdörtgen 2">
            <a:extLst>
              <a:ext uri="{FF2B5EF4-FFF2-40B4-BE49-F238E27FC236}">
                <a16:creationId xmlns:a16="http://schemas.microsoft.com/office/drawing/2014/main" id="{E206FC21-2DA6-B166-24EB-723D9D553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7"/>
            <a:ext cx="7632700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Yükseköğretim Kurulu tarafından düzenlenen 2022 Engelsiz Üniversite Ödülleri kapsamında Fakültemiz;</a:t>
            </a:r>
          </a:p>
          <a:p>
            <a:pPr algn="just"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Unvan 1">
            <a:extLst>
              <a:ext uri="{FF2B5EF4-FFF2-40B4-BE49-F238E27FC236}">
                <a16:creationId xmlns:a16="http://schemas.microsoft.com/office/drawing/2014/main" id="{B7A68DCF-CAE6-E352-5132-060A4EE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0954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BAŞARI</a:t>
            </a:r>
            <a:r>
              <a:rPr lang="en-US" altLang="tr-TR">
                <a:latin typeface="BentonSansTRUReg" pitchFamily="1" charset="-94"/>
              </a:rPr>
              <a:t>LARIMIZ</a:t>
            </a:r>
            <a:endParaRPr lang="tr-TR" altLang="tr-TR">
              <a:latin typeface="BentonSansTRUReg" pitchFamily="1" charset="-94"/>
            </a:endParaRPr>
          </a:p>
        </p:txBody>
      </p:sp>
      <p:sp>
        <p:nvSpPr>
          <p:cNvPr id="75779" name="Dikdörtgen 2">
            <a:extLst>
              <a:ext uri="{FF2B5EF4-FFF2-40B4-BE49-F238E27FC236}">
                <a16:creationId xmlns:a16="http://schemas.microsoft.com/office/drawing/2014/main" id="{F5EA228D-796B-4D15-9DB4-0543E353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7"/>
            <a:ext cx="7632700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5780" name="Resim 2">
            <a:extLst>
              <a:ext uri="{FF2B5EF4-FFF2-40B4-BE49-F238E27FC236}">
                <a16:creationId xmlns:a16="http://schemas.microsoft.com/office/drawing/2014/main" id="{EA984426-E16B-1527-92A2-173BB679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797498" y="1389244"/>
            <a:ext cx="3783612" cy="538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8FBA829-83B5-4B24-AA41-4DD437E9FE6E}"/>
              </a:ext>
            </a:extLst>
          </p:cNvPr>
          <p:cNvSpPr txBox="1"/>
          <p:nvPr/>
        </p:nvSpPr>
        <p:spPr bwMode="auto">
          <a:xfrm>
            <a:off x="971600" y="912815"/>
            <a:ext cx="7560840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«Eğitimde Erişim» konusunda yaptığı düzenlemeler ile</a:t>
            </a:r>
          </a:p>
          <a:p>
            <a:pPr marL="342900" indent="-342900" algn="just">
              <a:lnSpc>
                <a:spcPct val="150000"/>
              </a:lnSpc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«</a:t>
            </a:r>
            <a:r>
              <a:rPr lang="tr-TR" altLang="tr-TR" sz="2400" b="1" dirty="0">
                <a:solidFill>
                  <a:srgbClr val="00B05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Yeşil Bayrak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» ödülünü;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Unvan 1">
            <a:extLst>
              <a:ext uri="{FF2B5EF4-FFF2-40B4-BE49-F238E27FC236}">
                <a16:creationId xmlns:a16="http://schemas.microsoft.com/office/drawing/2014/main" id="{BB0C7EC2-0650-A2AE-AF10-11FAE1718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7" y="10954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BAŞARI</a:t>
            </a:r>
            <a:r>
              <a:rPr lang="en-US" altLang="tr-TR">
                <a:latin typeface="BentonSansTRUReg" pitchFamily="1" charset="-94"/>
              </a:rPr>
              <a:t>LARIMIZ</a:t>
            </a:r>
            <a:endParaRPr lang="tr-TR" altLang="tr-TR">
              <a:latin typeface="BentonSansTRUReg" pitchFamily="1" charset="-94"/>
            </a:endParaRPr>
          </a:p>
        </p:txBody>
      </p:sp>
      <p:sp>
        <p:nvSpPr>
          <p:cNvPr id="77827" name="Dikdörtgen 2">
            <a:extLst>
              <a:ext uri="{FF2B5EF4-FFF2-40B4-BE49-F238E27FC236}">
                <a16:creationId xmlns:a16="http://schemas.microsoft.com/office/drawing/2014/main" id="{B52550F2-2A61-81EC-E11F-75CC72038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7"/>
            <a:ext cx="7632700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endParaRPr lang="tr-TR" altLang="tr-TR" sz="240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7828" name="Resim 3">
            <a:extLst>
              <a:ext uri="{FF2B5EF4-FFF2-40B4-BE49-F238E27FC236}">
                <a16:creationId xmlns:a16="http://schemas.microsoft.com/office/drawing/2014/main" id="{48971E3E-7038-CD13-9FD3-640F36467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890577" y="1326683"/>
            <a:ext cx="369781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D30E95-C40F-433E-A502-EAB120B90787}"/>
              </a:ext>
            </a:extLst>
          </p:cNvPr>
          <p:cNvSpPr txBox="1"/>
          <p:nvPr/>
        </p:nvSpPr>
        <p:spPr bwMode="auto">
          <a:xfrm>
            <a:off x="755650" y="946107"/>
            <a:ext cx="7749408" cy="114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«Mekanda Erişim» konusunda da «</a:t>
            </a:r>
            <a:r>
              <a:rPr lang="tr-TR" altLang="tr-TR" sz="2400" b="1" dirty="0">
                <a:solidFill>
                  <a:srgbClr val="FF93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Turuncu Bayrak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» ödülünü</a:t>
            </a:r>
          </a:p>
          <a:p>
            <a:pPr marL="342900" indent="-342900" algn="just">
              <a:lnSpc>
                <a:spcPct val="150000"/>
              </a:lnSpc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almaya hak kazanmıştır.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>
            <a:extLst>
              <a:ext uri="{FF2B5EF4-FFF2-40B4-BE49-F238E27FC236}">
                <a16:creationId xmlns:a16="http://schemas.microsoft.com/office/drawing/2014/main" id="{D688C464-9CE4-91BE-3248-3607BB51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2291" name="Dikdörtgen 2">
            <a:extLst>
              <a:ext uri="{FF2B5EF4-FFF2-40B4-BE49-F238E27FC236}">
                <a16:creationId xmlns:a16="http://schemas.microsoft.com/office/drawing/2014/main" id="{4DB2ADA3-359A-36A0-0AA9-6DEF7E76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292" name="Dikdörtgen 6">
            <a:extLst>
              <a:ext uri="{FF2B5EF4-FFF2-40B4-BE49-F238E27FC236}">
                <a16:creationId xmlns:a16="http://schemas.microsoft.com/office/drawing/2014/main" id="{0C45DA10-2587-6F5A-5062-05820E3A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54113"/>
            <a:ext cx="790575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 YÖNETİM KURULU ÜYELİĞİ</a:t>
            </a: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9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Elif KARSLI ÇALAMAK	TE	13.12.2021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Özgür ERDUR BAKER		EB	01.09.2022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Sadettin KİRAZCI		BE	06.10.2022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Unvan 1">
            <a:extLst>
              <a:ext uri="{FF2B5EF4-FFF2-40B4-BE49-F238E27FC236}">
                <a16:creationId xmlns:a16="http://schemas.microsoft.com/office/drawing/2014/main" id="{72EA404B-C1F2-7D06-5F86-B23F39D1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ÖDÜLLER</a:t>
            </a:r>
          </a:p>
        </p:txBody>
      </p:sp>
      <p:sp>
        <p:nvSpPr>
          <p:cNvPr id="79875" name="Dikdörtgen 6">
            <a:extLst>
              <a:ext uri="{FF2B5EF4-FFF2-40B4-BE49-F238E27FC236}">
                <a16:creationId xmlns:a16="http://schemas.microsoft.com/office/drawing/2014/main" id="{74C18143-5124-7382-90D7-088EF471D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5" y="1125538"/>
            <a:ext cx="727233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Fakültemiz Yabancı Diller Eğitimi Bölümü öğretim üyelerinden Doç. Dr. Perihan Savaş, ODTÜ Prof. Dr. Mustafa N. Parlar  Eğitim ve Araştırma Vakfının 2021 yılı ODTÜ Yılın Eğitimcisi ödülünü almıştır.</a:t>
            </a: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Unvan 1">
            <a:extLst>
              <a:ext uri="{FF2B5EF4-FFF2-40B4-BE49-F238E27FC236}">
                <a16:creationId xmlns:a16="http://schemas.microsoft.com/office/drawing/2014/main" id="{F7DB4584-C1B8-6E92-FA3C-57F6DFCD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ÖDÜLLER</a:t>
            </a:r>
          </a:p>
        </p:txBody>
      </p:sp>
      <p:sp>
        <p:nvSpPr>
          <p:cNvPr id="81923" name="Dikdörtgen 6">
            <a:extLst>
              <a:ext uri="{FF2B5EF4-FFF2-40B4-BE49-F238E27FC236}">
                <a16:creationId xmlns:a16="http://schemas.microsoft.com/office/drawing/2014/main" id="{AFB00291-43E7-6F37-BAD5-026E80A63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5" y="1125538"/>
            <a:ext cx="7272337" cy="50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Fakültemiz Bilgisayar ve Öğretim Teknolojileri Eğitimi Bölümü öğretim üyelerinden Prof. Dr. Kürşat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Çağıltay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ve ekibi "</a:t>
            </a: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Teknoloji ile Güçlendirilmiş Sınıflarda Öğretim Tekniklerinin Göz İzleme Teknolojisi Kullanarak Geliştirilmesi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"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Erasmus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+ projesi kapsamında 20 Ekim 2021 tarihinde Avrupa Komisyonu tarafından verilen "Avrupa Yenilikçi Öğretim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Ödülü"nü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ilköğretim kategorisinde almaya hak kazanmışlardır.</a:t>
            </a:r>
            <a:endParaRPr lang="en-US" altLang="tr-TR" sz="22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en-US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Unvan 1">
            <a:extLst>
              <a:ext uri="{FF2B5EF4-FFF2-40B4-BE49-F238E27FC236}">
                <a16:creationId xmlns:a16="http://schemas.microsoft.com/office/drawing/2014/main" id="{6362046F-58B8-EDE7-EF30-01BBBCCE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86019" name="Dikdörtgen 2">
            <a:extLst>
              <a:ext uri="{FF2B5EF4-FFF2-40B4-BE49-F238E27FC236}">
                <a16:creationId xmlns:a16="http://schemas.microsoft.com/office/drawing/2014/main" id="{D739BD06-2179-FAB0-1E51-0D6154B94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86020" name="Dikdörtgen 6">
            <a:extLst>
              <a:ext uri="{FF2B5EF4-FFF2-40B4-BE49-F238E27FC236}">
                <a16:creationId xmlns:a16="http://schemas.microsoft.com/office/drawing/2014/main" id="{56373A20-9700-0CB0-7488-336D3ADC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196977"/>
            <a:ext cx="85248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TURAN BASKAN TEŞVİK ÖDÜLÜ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Ahmet ARIN (Dekanlık)		Dekanlık 	2021</a:t>
            </a:r>
            <a:endParaRPr lang="tr-TR" altLang="tr-TR" sz="2000" dirty="0"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Unvan 1">
            <a:extLst>
              <a:ext uri="{FF2B5EF4-FFF2-40B4-BE49-F238E27FC236}">
                <a16:creationId xmlns:a16="http://schemas.microsoft.com/office/drawing/2014/main" id="{3580D786-6430-84C4-C2F5-D386E616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88067" name="Dikdörtgen 2">
            <a:extLst>
              <a:ext uri="{FF2B5EF4-FFF2-40B4-BE49-F238E27FC236}">
                <a16:creationId xmlns:a16="http://schemas.microsoft.com/office/drawing/2014/main" id="{AF0FFF66-8A5C-4F8E-43C3-6214C6005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88068" name="Dikdörtgen 6">
            <a:extLst>
              <a:ext uri="{FF2B5EF4-FFF2-40B4-BE49-F238E27FC236}">
                <a16:creationId xmlns:a16="http://schemas.microsoft.com/office/drawing/2014/main" id="{837D2804-C5BE-1A35-A1AD-F099845BA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196975"/>
            <a:ext cx="8524875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HİZMET PLAKETİ ALAN EMEKLİ ÖĞRETİM ÜYELERİMİZ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Oya GÜNERİ				EB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M.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Settar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KOÇAK			BES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Gölge SEFEROĞLU			YDE	2021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Gör. Dr. M. Tevfik SANCAR		MFE	2021				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Unvan 1">
            <a:extLst>
              <a:ext uri="{FF2B5EF4-FFF2-40B4-BE49-F238E27FC236}">
                <a16:creationId xmlns:a16="http://schemas.microsoft.com/office/drawing/2014/main" id="{64BA3E95-73C8-C33E-F58B-EC9B68AB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90115" name="Dikdörtgen 2">
            <a:extLst>
              <a:ext uri="{FF2B5EF4-FFF2-40B4-BE49-F238E27FC236}">
                <a16:creationId xmlns:a16="http://schemas.microsoft.com/office/drawing/2014/main" id="{5432529C-F708-63B8-D4E3-60C828B2B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90116" name="Dikdörtgen 6">
            <a:extLst>
              <a:ext uri="{FF2B5EF4-FFF2-40B4-BE49-F238E27FC236}">
                <a16:creationId xmlns:a16="http://schemas.microsoft.com/office/drawing/2014/main" id="{E83B985D-C74D-E2E6-5D74-3F00388E4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5" y="1196975"/>
            <a:ext cx="7589837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HİZMET PLAKETİ ALAN EMEKLİ İDARİ PERSONELİMİZ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Cemal YILDIZ				Dekanlık       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		</a:t>
            </a:r>
          </a:p>
          <a:p>
            <a:pPr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Unvan 1">
            <a:extLst>
              <a:ext uri="{FF2B5EF4-FFF2-40B4-BE49-F238E27FC236}">
                <a16:creationId xmlns:a16="http://schemas.microsoft.com/office/drawing/2014/main" id="{0B91F517-AF84-441D-B9FA-27EC3019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92163" name="Dikdörtgen 2">
            <a:extLst>
              <a:ext uri="{FF2B5EF4-FFF2-40B4-BE49-F238E27FC236}">
                <a16:creationId xmlns:a16="http://schemas.microsoft.com/office/drawing/2014/main" id="{903F8F00-750B-0D49-2F5D-A85B7A95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92164" name="Dikdörtgen 6">
            <a:extLst>
              <a:ext uri="{FF2B5EF4-FFF2-40B4-BE49-F238E27FC236}">
                <a16:creationId xmlns:a16="http://schemas.microsoft.com/office/drawing/2014/main" id="{35A12E1A-A1AB-B836-D2B5-0ABBEA8EB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5" y="1196977"/>
            <a:ext cx="8345487" cy="50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35. YIL HİZMET BELGESİ ALAN ÖĞRETİM ELEMANI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Safure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BULUT</a:t>
            </a: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	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MFE</a:t>
            </a: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2021</a:t>
            </a: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35. YIL HİZMET BELGESİ ALAN İDARİ PERSONEL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Ali Nihat ŞENTÜRK				YDE	2021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Unvan 1">
            <a:extLst>
              <a:ext uri="{FF2B5EF4-FFF2-40B4-BE49-F238E27FC236}">
                <a16:creationId xmlns:a16="http://schemas.microsoft.com/office/drawing/2014/main" id="{4DD0B651-5E2E-CFF1-F187-E0C98659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94211" name="Dikdörtgen 2">
            <a:extLst>
              <a:ext uri="{FF2B5EF4-FFF2-40B4-BE49-F238E27FC236}">
                <a16:creationId xmlns:a16="http://schemas.microsoft.com/office/drawing/2014/main" id="{F05FF981-6CB1-B6E4-CF76-1CD99652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94212" name="Dikdörtgen 6">
            <a:extLst>
              <a:ext uri="{FF2B5EF4-FFF2-40B4-BE49-F238E27FC236}">
                <a16:creationId xmlns:a16="http://schemas.microsoft.com/office/drawing/2014/main" id="{F9771A3F-0F3D-E202-E624-B3EFFC043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196977"/>
            <a:ext cx="85248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30. YIL HİZMET BELGESİ ALAN ÖĞRETİM ELEMANLARI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Sadettin KİRAZCI			BES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Zeynep SÜMER			EB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Üyesi Cengiz Savaş AŞKUN		BÖTE	2021</a:t>
            </a: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	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Unvan 1">
            <a:extLst>
              <a:ext uri="{FF2B5EF4-FFF2-40B4-BE49-F238E27FC236}">
                <a16:creationId xmlns:a16="http://schemas.microsoft.com/office/drawing/2014/main" id="{4019D1F9-C231-3677-DD67-C0FDF4E8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96259" name="Dikdörtgen 2">
            <a:extLst>
              <a:ext uri="{FF2B5EF4-FFF2-40B4-BE49-F238E27FC236}">
                <a16:creationId xmlns:a16="http://schemas.microsoft.com/office/drawing/2014/main" id="{A330FA7E-829B-FB10-C693-121D7DFD2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96260" name="Dikdörtgen 6">
            <a:extLst>
              <a:ext uri="{FF2B5EF4-FFF2-40B4-BE49-F238E27FC236}">
                <a16:creationId xmlns:a16="http://schemas.microsoft.com/office/drawing/2014/main" id="{617E81C9-E685-43C2-7A61-92007B6DD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196975"/>
            <a:ext cx="838835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25. YIL HİZMET BELGESİ ALAN ÖĞRETİM ELEMANLARI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Ayşegül DALOĞLU			YDE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Esen KONDAKÇI			MFE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Özgül YILMAZ TÜZÜN		MFE	2021</a:t>
            </a: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25. YIL HİZMET BELGESİ ALAN İDARİ PERSONEL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Sami ÖZTÜRK					BÖTE	2021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Unvan 1">
            <a:extLst>
              <a:ext uri="{FF2B5EF4-FFF2-40B4-BE49-F238E27FC236}">
                <a16:creationId xmlns:a16="http://schemas.microsoft.com/office/drawing/2014/main" id="{1DDD5551-C8AA-E353-AF0C-9850DC37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ODTÜ GÜNÜ</a:t>
            </a:r>
          </a:p>
        </p:txBody>
      </p:sp>
      <p:sp>
        <p:nvSpPr>
          <p:cNvPr id="98307" name="Dikdörtgen 2">
            <a:extLst>
              <a:ext uri="{FF2B5EF4-FFF2-40B4-BE49-F238E27FC236}">
                <a16:creationId xmlns:a16="http://schemas.microsoft.com/office/drawing/2014/main" id="{9CC28DA1-68A6-91B2-9860-136505CA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98308" name="Dikdörtgen 6">
            <a:extLst>
              <a:ext uri="{FF2B5EF4-FFF2-40B4-BE49-F238E27FC236}">
                <a16:creationId xmlns:a16="http://schemas.microsoft.com/office/drawing/2014/main" id="{2696C816-240A-44B5-9D9B-722F35F7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196977"/>
            <a:ext cx="8524875" cy="57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20. YIL HİZMET BELGESİ ALAN ÖĞRETİM ELEMANLARI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Gülay CEDDEN			YDE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Betil Eröz TUĞA			YDE	2021</a:t>
            </a:r>
          </a:p>
          <a:p>
            <a:pPr>
              <a:buFontTx/>
              <a:buNone/>
            </a:pP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Gör. Dr. Deniz ÇOPUR			YDE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Saniye Tuğba TOKEL			BÖTE	2021</a:t>
            </a:r>
          </a:p>
          <a:p>
            <a:pPr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</a:t>
            </a:r>
            <a:r>
              <a:rPr lang="tr-TR" altLang="tr-TR" sz="24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Üyesi Göknur KAPLAN		BÖTE	2021</a:t>
            </a:r>
          </a:p>
          <a:p>
            <a:pPr>
              <a:buFontTx/>
              <a:buNone/>
            </a:pPr>
            <a:r>
              <a:rPr lang="tr-TR" altLang="tr-TR" sz="24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0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Unvan 1">
            <a:extLst>
              <a:ext uri="{FF2B5EF4-FFF2-40B4-BE49-F238E27FC236}">
                <a16:creationId xmlns:a16="http://schemas.microsoft.com/office/drawing/2014/main" id="{94E913C0-422B-D3F0-97A9-299F71FB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PROJELER</a:t>
            </a:r>
          </a:p>
        </p:txBody>
      </p:sp>
      <p:sp>
        <p:nvSpPr>
          <p:cNvPr id="100355" name="Dikdörtgen 6">
            <a:extLst>
              <a:ext uri="{FF2B5EF4-FFF2-40B4-BE49-F238E27FC236}">
                <a16:creationId xmlns:a16="http://schemas.microsoft.com/office/drawing/2014/main" id="{CE770710-71E0-4ED5-D193-1723B6A4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1" y="1125540"/>
            <a:ext cx="7776792" cy="413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YÖK Anadolu Projesi kapsamında 14.01.2021 tarihi itibariyle Bartın Üniversitesi Eğitim Fakültesi Yabancı Diller Eğitimi Bölümü ile Fakültemiz Yabancı Diller Eğitimi Bölümü eşleşmiştir. </a:t>
            </a:r>
          </a:p>
          <a:p>
            <a:pPr algn="just">
              <a:lnSpc>
                <a:spcPct val="150000"/>
              </a:lnSpc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2020-2021 Akademik Yılı Bahar döneminde «ELT 208 Dil Edinimi» dersi açılarak Prof. Dr. S. Çiğdem Sağın Şimşek tarafından Bartın Üniversitesi İngilizce Öğretmenliği öğrencilerine verilmiştir.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Unvan 1">
            <a:extLst>
              <a:ext uri="{FF2B5EF4-FFF2-40B4-BE49-F238E27FC236}">
                <a16:creationId xmlns:a16="http://schemas.microsoft.com/office/drawing/2014/main" id="{D688C464-9CE4-91BE-3248-3607BB51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2291" name="Dikdörtgen 2">
            <a:extLst>
              <a:ext uri="{FF2B5EF4-FFF2-40B4-BE49-F238E27FC236}">
                <a16:creationId xmlns:a16="http://schemas.microsoft.com/office/drawing/2014/main" id="{4DB2ADA3-359A-36A0-0AA9-6DEF7E76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292" name="Dikdörtgen 6">
            <a:extLst>
              <a:ext uri="{FF2B5EF4-FFF2-40B4-BE49-F238E27FC236}">
                <a16:creationId xmlns:a16="http://schemas.microsoft.com/office/drawing/2014/main" id="{0C45DA10-2587-6F5A-5062-05820E3A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54113"/>
            <a:ext cx="7905750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SENATO ÜYELİĞİ</a:t>
            </a:r>
            <a:endParaRPr lang="en-US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9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Cennet ENGİN			EB	17.11.2022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7777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Unvan 1">
            <a:extLst>
              <a:ext uri="{FF2B5EF4-FFF2-40B4-BE49-F238E27FC236}">
                <a16:creationId xmlns:a16="http://schemas.microsoft.com/office/drawing/2014/main" id="{94E913C0-422B-D3F0-97A9-299F71FB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PROJELER</a:t>
            </a:r>
          </a:p>
        </p:txBody>
      </p:sp>
      <p:sp>
        <p:nvSpPr>
          <p:cNvPr id="100355" name="Dikdörtgen 6">
            <a:extLst>
              <a:ext uri="{FF2B5EF4-FFF2-40B4-BE49-F238E27FC236}">
                <a16:creationId xmlns:a16="http://schemas.microsoft.com/office/drawing/2014/main" id="{CE770710-71E0-4ED5-D193-1723B6A4E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125540"/>
            <a:ext cx="7848871" cy="415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just"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2021-2022 Akademik Yılı Bahar döneminde «ELT 208 Dil Edinimi» dersi açılarak Doç. Dr. Duygu Özge tarafından Bartın Üniversitesi İngilizce Öğretmenliği öğrencilerine verilmiştir. </a:t>
            </a:r>
          </a:p>
          <a:p>
            <a:pPr algn="just">
              <a:lnSpc>
                <a:spcPct val="150000"/>
              </a:lnSpc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2022-2023 Akademik Yılı Güz döneminde «ELT 203 Dil Bilimi I» dersi açılarak Prof. Dr. Martina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Gracanin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Yüksek tarafından Bartın Üniversitesi İngilizce Öğretmenliği öğrencilerine verilmiştir. </a:t>
            </a:r>
          </a:p>
          <a:p>
            <a:pPr>
              <a:buFontTx/>
              <a:buNone/>
            </a:pPr>
            <a:endParaRPr lang="tr-TR" altLang="tr-TR" sz="2000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94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Unvan 1">
            <a:extLst>
              <a:ext uri="{FF2B5EF4-FFF2-40B4-BE49-F238E27FC236}">
                <a16:creationId xmlns:a16="http://schemas.microsoft.com/office/drawing/2014/main" id="{B7E6C877-961D-DDB7-435C-3881E986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PROJELER</a:t>
            </a:r>
          </a:p>
        </p:txBody>
      </p:sp>
      <p:sp>
        <p:nvSpPr>
          <p:cNvPr id="102403" name="Dikdörtgen 2">
            <a:extLst>
              <a:ext uri="{FF2B5EF4-FFF2-40B4-BE49-F238E27FC236}">
                <a16:creationId xmlns:a16="http://schemas.microsoft.com/office/drawing/2014/main" id="{DFF9A860-3873-2275-D0A3-99B2EADD5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2404" name="Dikdörtgen 6">
            <a:extLst>
              <a:ext uri="{FF2B5EF4-FFF2-40B4-BE49-F238E27FC236}">
                <a16:creationId xmlns:a16="http://schemas.microsoft.com/office/drawing/2014/main" id="{C21804E7-1536-CA7B-DA8C-5B0CD7A04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0" y="1196975"/>
            <a:ext cx="705802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BAP PROJELERİ (YENİ VE DEVAM EDEN)</a:t>
            </a:r>
          </a:p>
          <a:p>
            <a:pPr algn="ctr">
              <a:buFontTx/>
              <a:buNone/>
            </a:pPr>
            <a:endParaRPr lang="en-US" altLang="tr-TR" sz="240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lvl="1" algn="just">
              <a:buFontTx/>
              <a:buNone/>
            </a:pPr>
            <a:r>
              <a:rPr lang="en-US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		B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ÖLÜM	</a:t>
            </a:r>
            <a:r>
              <a:rPr lang="en-US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2021-2022	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YDE			4		   </a:t>
            </a:r>
          </a:p>
          <a:p>
            <a:pPr lvl="1" algn="just"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BÖTE			1				MFE			1</a:t>
            </a:r>
          </a:p>
          <a:p>
            <a:pPr lvl="1" algn="just"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EB			3		</a:t>
            </a:r>
          </a:p>
          <a:p>
            <a:pPr lvl="1" algn="just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BES	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1</a:t>
            </a: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 lvl="1" algn="just">
              <a:buFontTx/>
              <a:buNone/>
            </a:pPr>
            <a:r>
              <a:rPr lang="tr-TR" altLang="tr-TR" sz="20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</a:t>
            </a: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TOPLAM		10</a:t>
            </a:r>
            <a:r>
              <a:rPr lang="tr-TR" altLang="tr-TR" sz="18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0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 	</a:t>
            </a:r>
            <a:endParaRPr lang="tr-TR" altLang="tr-TR" sz="20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Unvan 1">
            <a:extLst>
              <a:ext uri="{FF2B5EF4-FFF2-40B4-BE49-F238E27FC236}">
                <a16:creationId xmlns:a16="http://schemas.microsoft.com/office/drawing/2014/main" id="{A887EEEC-1EE9-7A11-D42C-EAD9E20C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BÜTÇE</a:t>
            </a:r>
          </a:p>
        </p:txBody>
      </p:sp>
      <p:sp>
        <p:nvSpPr>
          <p:cNvPr id="104451" name="Dikdörtgen 2">
            <a:extLst>
              <a:ext uri="{FF2B5EF4-FFF2-40B4-BE49-F238E27FC236}">
                <a16:creationId xmlns:a16="http://schemas.microsoft.com/office/drawing/2014/main" id="{77088C2B-0FE1-7609-7EBE-EDF10147C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4452" name="Dikdörtgen 6">
            <a:extLst>
              <a:ext uri="{FF2B5EF4-FFF2-40B4-BE49-F238E27FC236}">
                <a16:creationId xmlns:a16="http://schemas.microsoft.com/office/drawing/2014/main" id="{877EF224-C6EA-6BDB-D728-DA506CDA1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7"/>
            <a:ext cx="82804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MALİ TABLO 2021</a:t>
            </a:r>
          </a:p>
          <a:p>
            <a:pPr>
              <a:buFontTx/>
              <a:buNone/>
            </a:pPr>
            <a:r>
              <a:rPr lang="tr-TR" altLang="tr-TR" sz="240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03.2 (Tüketime Yönelik Mal ve Malzeme Alımları)</a:t>
            </a:r>
          </a:p>
          <a:p>
            <a:pPr>
              <a:buFontTx/>
              <a:buNone/>
            </a:pPr>
            <a:r>
              <a:rPr lang="tr-TR" altLang="tr-TR" sz="240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03.7 (Bakım Onarım Giderleri)</a:t>
            </a:r>
          </a:p>
          <a:p>
            <a:pPr>
              <a:buFontTx/>
              <a:buNone/>
            </a:pPr>
            <a:r>
              <a:rPr lang="tr-TR" altLang="tr-TR" sz="240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06.1 (Mamul Mal Alımları)</a:t>
            </a:r>
            <a:endParaRPr lang="tr-TR" altLang="tr-TR" sz="2400" b="1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BÜTÇE KAYNAĞI		ÖDENEK		HARCANAN</a:t>
            </a:r>
          </a:p>
          <a:p>
            <a:pPr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ANALİTİK			71.000,00		70.992,00</a:t>
            </a:r>
          </a:p>
          <a:p>
            <a:pPr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PERFORMANS	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0     	</a:t>
            </a:r>
            <a:r>
              <a:rPr lang="en-US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 0	</a:t>
            </a:r>
            <a:endParaRPr lang="tr-TR" altLang="tr-TR" sz="2400" b="1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TOPLAM			71.000,00		70.992,00</a:t>
            </a:r>
          </a:p>
          <a:p>
            <a:pPr>
              <a:buFontTx/>
              <a:buNone/>
            </a:pPr>
            <a:endParaRPr lang="tr-TR" altLang="tr-TR" sz="2400" b="1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Unvan 1">
            <a:extLst>
              <a:ext uri="{FF2B5EF4-FFF2-40B4-BE49-F238E27FC236}">
                <a16:creationId xmlns:a16="http://schemas.microsoft.com/office/drawing/2014/main" id="{02B64551-1435-F3FD-FEF9-3BE58620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BÜTÇE</a:t>
            </a:r>
          </a:p>
        </p:txBody>
      </p:sp>
      <p:sp>
        <p:nvSpPr>
          <p:cNvPr id="106499" name="Dikdörtgen 2">
            <a:extLst>
              <a:ext uri="{FF2B5EF4-FFF2-40B4-BE49-F238E27FC236}">
                <a16:creationId xmlns:a16="http://schemas.microsoft.com/office/drawing/2014/main" id="{46260AFA-302B-4917-1F96-23C4F15D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6500" name="Dikdörtgen 6">
            <a:extLst>
              <a:ext uri="{FF2B5EF4-FFF2-40B4-BE49-F238E27FC236}">
                <a16:creationId xmlns:a16="http://schemas.microsoft.com/office/drawing/2014/main" id="{F29CC68C-56A0-11F2-8225-5F576860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8280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MALİ TABLO 2022</a:t>
            </a:r>
          </a:p>
          <a:p>
            <a:pPr>
              <a:buFontTx/>
              <a:buNone/>
            </a:pPr>
            <a:r>
              <a:rPr lang="tr-TR" altLang="tr-TR" sz="22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03.2 (Tüketime Yönelik Mal ve Malzeme Alımları)</a:t>
            </a:r>
          </a:p>
          <a:p>
            <a:pPr>
              <a:buFontTx/>
              <a:buNone/>
            </a:pPr>
            <a:r>
              <a:rPr lang="tr-TR" altLang="tr-TR" sz="22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03.7 (Bakım Onarım Giderleri)</a:t>
            </a:r>
          </a:p>
          <a:p>
            <a:pPr>
              <a:buFontTx/>
              <a:buNone/>
            </a:pPr>
            <a:r>
              <a:rPr lang="tr-TR" altLang="tr-TR" sz="2200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06.1 (Mamul Mal Alımları)</a:t>
            </a:r>
            <a:endParaRPr lang="tr-TR" altLang="tr-TR" sz="2200" b="1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BÜTÇE KAYNAĞI		ÖDENEK		HARCANAN</a:t>
            </a:r>
          </a:p>
          <a:p>
            <a:pPr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ANALİTİK			84.000,00		84.000,00</a:t>
            </a:r>
          </a:p>
          <a:p>
            <a:pPr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PERFORMANS		</a:t>
            </a:r>
            <a:r>
              <a:rPr lang="en-US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0     	</a:t>
            </a:r>
            <a:r>
              <a:rPr lang="en-US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 0	</a:t>
            </a:r>
            <a:endParaRPr lang="tr-TR" altLang="tr-TR" sz="2200" b="1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TOPLAM			84.000,00		84.000,00</a:t>
            </a:r>
          </a:p>
          <a:p>
            <a:pPr>
              <a:buFontTx/>
              <a:buNone/>
            </a:pPr>
            <a:endParaRPr lang="tr-TR" altLang="tr-TR" sz="2200" b="1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Unvan 1">
            <a:extLst>
              <a:ext uri="{FF2B5EF4-FFF2-40B4-BE49-F238E27FC236}">
                <a16:creationId xmlns:a16="http://schemas.microsoft.com/office/drawing/2014/main" id="{02B64551-1435-F3FD-FEF9-3BE586200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BÜTÇE</a:t>
            </a:r>
          </a:p>
        </p:txBody>
      </p:sp>
      <p:sp>
        <p:nvSpPr>
          <p:cNvPr id="106499" name="Dikdörtgen 2">
            <a:extLst>
              <a:ext uri="{FF2B5EF4-FFF2-40B4-BE49-F238E27FC236}">
                <a16:creationId xmlns:a16="http://schemas.microsoft.com/office/drawing/2014/main" id="{46260AFA-302B-4917-1F96-23C4F15D3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6500" name="Dikdörtgen 6">
            <a:extLst>
              <a:ext uri="{FF2B5EF4-FFF2-40B4-BE49-F238E27FC236}">
                <a16:creationId xmlns:a16="http://schemas.microsoft.com/office/drawing/2014/main" id="{F29CC68C-56A0-11F2-8225-5F576860F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740" y="1196752"/>
            <a:ext cx="7056785" cy="34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MALİ TABLO 2022</a:t>
            </a:r>
          </a:p>
          <a:p>
            <a:pPr>
              <a:buFontTx/>
              <a:buNone/>
            </a:pPr>
            <a:endParaRPr lang="tr-TR" altLang="tr-TR" sz="2200" b="1" dirty="0"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Fakültemize Rektörlük tarafından 2022 yılında yeni bina amfi ses ve görüntü sistemi alımı için 2.500.000 TL., yönetim katı mobilya alımı için 500.000 TL ek destek verilmiştir.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592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Unvan 1">
            <a:extLst>
              <a:ext uri="{FF2B5EF4-FFF2-40B4-BE49-F238E27FC236}">
                <a16:creationId xmlns:a16="http://schemas.microsoft.com/office/drawing/2014/main" id="{19673EF9-9854-48B4-73AC-B8C41CBD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/>
              <a:t>FİZİKİ GELİŞMELER</a:t>
            </a:r>
          </a:p>
        </p:txBody>
      </p:sp>
      <p:sp>
        <p:nvSpPr>
          <p:cNvPr id="108547" name="Dikdörtgen 2">
            <a:extLst>
              <a:ext uri="{FF2B5EF4-FFF2-40B4-BE49-F238E27FC236}">
                <a16:creationId xmlns:a16="http://schemas.microsoft.com/office/drawing/2014/main" id="{1696C06F-F227-9D19-ACCF-203BD2095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3888" y="1339852"/>
            <a:ext cx="8345488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08548" name="Dikdörtgen 6">
            <a:extLst>
              <a:ext uri="{FF2B5EF4-FFF2-40B4-BE49-F238E27FC236}">
                <a16:creationId xmlns:a16="http://schemas.microsoft.com/office/drawing/2014/main" id="{35EA9626-B00F-545A-42D4-C9A550E0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96975"/>
            <a:ext cx="89646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YENİ EK BİNAMIZ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08549" name="Picture 1">
            <a:extLst>
              <a:ext uri="{FF2B5EF4-FFF2-40B4-BE49-F238E27FC236}">
                <a16:creationId xmlns:a16="http://schemas.microsoft.com/office/drawing/2014/main" id="{21ED6853-6CC5-280F-E269-3591ED06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146177"/>
            <a:ext cx="7315200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Unvan 1">
            <a:extLst>
              <a:ext uri="{FF2B5EF4-FFF2-40B4-BE49-F238E27FC236}">
                <a16:creationId xmlns:a16="http://schemas.microsoft.com/office/drawing/2014/main" id="{A78248D0-4CC0-8770-507D-66F37DFF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/>
              <a:t>FİZİKİ GELİŞMELER</a:t>
            </a:r>
          </a:p>
        </p:txBody>
      </p:sp>
      <p:sp>
        <p:nvSpPr>
          <p:cNvPr id="110595" name="Dikdörtgen 2">
            <a:extLst>
              <a:ext uri="{FF2B5EF4-FFF2-40B4-BE49-F238E27FC236}">
                <a16:creationId xmlns:a16="http://schemas.microsoft.com/office/drawing/2014/main" id="{6985EB9A-5682-B0BE-71A8-BBEA15C6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3888" y="1339852"/>
            <a:ext cx="8345488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solidFill>
                <a:srgbClr val="000000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10596" name="Dikdörtgen 6">
            <a:extLst>
              <a:ext uri="{FF2B5EF4-FFF2-40B4-BE49-F238E27FC236}">
                <a16:creationId xmlns:a16="http://schemas.microsoft.com/office/drawing/2014/main" id="{5638D6AA-B9D8-BC11-0D6F-2679AAE2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2" y="1720850"/>
            <a:ext cx="89646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0597" name="TextBox 3">
            <a:extLst>
              <a:ext uri="{FF2B5EF4-FFF2-40B4-BE49-F238E27FC236}">
                <a16:creationId xmlns:a16="http://schemas.microsoft.com/office/drawing/2014/main" id="{58F0A376-05D5-371D-18E2-028DD348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3" y="992190"/>
            <a:ext cx="8425631" cy="461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17 Ekim 2022 tarihinde Dekanlık Fakültemiz D Binasına taşınmıştır.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İdari kata Rektörlük tarafından verilen destek ile mobilya alımı yapılmıştır.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 Blok sınıflarda kablolama çalışmaları tamamlanmıştır.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Fakültemiz A Blok sınıflar tarafının 24.10.2022 tarihinde dış cephe tadilatı tamamlanmıştır.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Amfi için Rektörlük tarafından verilen destek ile ses ve görüntü sistemi alınarak kullanıma hazır hale gelmesi için çalışmalar devam etmektedir.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Unvan 1">
            <a:extLst>
              <a:ext uri="{FF2B5EF4-FFF2-40B4-BE49-F238E27FC236}">
                <a16:creationId xmlns:a16="http://schemas.microsoft.com/office/drawing/2014/main" id="{A78248D0-4CC0-8770-507D-66F37DFF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/>
              <a:t>FİZİKİ GELİŞMELER</a:t>
            </a:r>
          </a:p>
        </p:txBody>
      </p:sp>
      <p:sp>
        <p:nvSpPr>
          <p:cNvPr id="110595" name="Dikdörtgen 2">
            <a:extLst>
              <a:ext uri="{FF2B5EF4-FFF2-40B4-BE49-F238E27FC236}">
                <a16:creationId xmlns:a16="http://schemas.microsoft.com/office/drawing/2014/main" id="{6985EB9A-5682-B0BE-71A8-BBEA15C6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3888" y="1339852"/>
            <a:ext cx="8345488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solidFill>
                <a:srgbClr val="000000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10596" name="Dikdörtgen 6">
            <a:extLst>
              <a:ext uri="{FF2B5EF4-FFF2-40B4-BE49-F238E27FC236}">
                <a16:creationId xmlns:a16="http://schemas.microsoft.com/office/drawing/2014/main" id="{5638D6AA-B9D8-BC11-0D6F-2679AAE24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2" y="1720850"/>
            <a:ext cx="89646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0597" name="TextBox 3">
            <a:extLst>
              <a:ext uri="{FF2B5EF4-FFF2-40B4-BE49-F238E27FC236}">
                <a16:creationId xmlns:a16="http://schemas.microsoft.com/office/drawing/2014/main" id="{58F0A376-05D5-371D-18E2-028DD348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2" y="1379957"/>
            <a:ext cx="8425631" cy="410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 Binasında bulunan sınıfların akustik sorunun çözümü için 28 Kasım 2022 tarihinde yapımına başlanmıştır ve devam etmektedir.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51 adet SSD kartı alınarak Fakültemiz A Blok’ta bulunan sınıflardaki bilgisayarlarda, idari personelin bilgisayarlarında ve laptoplarda güçlendirme yapılmıştır.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 Binasında bulunan eksikler için 2023 yılı içerisinde giderilmek üzere planlama yapılmıştır.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 Binası 2. Kat sınıflar ve İdari tarafın ayrılması için ek kapı takılması.</a:t>
            </a:r>
            <a:endParaRPr lang="en-US" altLang="en-US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3876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Unvan 1">
            <a:extLst>
              <a:ext uri="{FF2B5EF4-FFF2-40B4-BE49-F238E27FC236}">
                <a16:creationId xmlns:a16="http://schemas.microsoft.com/office/drawing/2014/main" id="{2C8017FC-E379-6556-B747-F9EF8D7A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/>
              <a:t>FİZİKİ GELİŞMELER</a:t>
            </a:r>
          </a:p>
        </p:txBody>
      </p:sp>
      <p:sp>
        <p:nvSpPr>
          <p:cNvPr id="112643" name="Dikdörtgen 2">
            <a:extLst>
              <a:ext uri="{FF2B5EF4-FFF2-40B4-BE49-F238E27FC236}">
                <a16:creationId xmlns:a16="http://schemas.microsoft.com/office/drawing/2014/main" id="{50D4E870-679D-8FF7-7341-6325FAF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23888" y="1339852"/>
            <a:ext cx="8345488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solidFill>
                <a:srgbClr val="000000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12644" name="Dikdörtgen 6">
            <a:extLst>
              <a:ext uri="{FF2B5EF4-FFF2-40B4-BE49-F238E27FC236}">
                <a16:creationId xmlns:a16="http://schemas.microsoft.com/office/drawing/2014/main" id="{B3B2549F-10B4-DDE1-17BD-BC4254708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2" y="1720850"/>
            <a:ext cx="89646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tr-TR" altLang="tr-TR" sz="2400" b="1">
              <a:solidFill>
                <a:srgbClr val="FF0000"/>
              </a:solidFill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2645" name="TextBox 3">
            <a:extLst>
              <a:ext uri="{FF2B5EF4-FFF2-40B4-BE49-F238E27FC236}">
                <a16:creationId xmlns:a16="http://schemas.microsoft.com/office/drawing/2014/main" id="{E4C39946-5D69-B929-7408-9779FC92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1631649"/>
            <a:ext cx="6985000" cy="359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Fakültemiz Yabancı Diller Eğitimi Bölümü (B Binası) ve Bilgisayar ve Öğretim Teknolojileri Eğitimi Bölümü’nün (C Binası) tüm ısı ve altyapısının yenilenmesi çalışmaları tamamlanmış ve kullanıma açılmıştır.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endParaRPr lang="tr-TR" altLang="en-US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</a:pPr>
            <a:r>
              <a:rPr lang="tr-TR" altLang="en-US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Fakültemiz Bilgisayar ve Öğretim Teknolojileri Eğitimi Bölümü’nün dış cephe tadilatı yapılmıştır. </a:t>
            </a:r>
            <a:endParaRPr lang="en-US" altLang="en-US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Unvan 1">
            <a:extLst>
              <a:ext uri="{FF2B5EF4-FFF2-40B4-BE49-F238E27FC236}">
                <a16:creationId xmlns:a16="http://schemas.microsoft.com/office/drawing/2014/main" id="{F9497A39-EA69-4750-486E-A3728EC0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BAĞIŞLAR</a:t>
            </a:r>
          </a:p>
        </p:txBody>
      </p:sp>
      <p:sp>
        <p:nvSpPr>
          <p:cNvPr id="114691" name="Dikdörtgen 2">
            <a:extLst>
              <a:ext uri="{FF2B5EF4-FFF2-40B4-BE49-F238E27FC236}">
                <a16:creationId xmlns:a16="http://schemas.microsoft.com/office/drawing/2014/main" id="{419D927B-3AA9-B30C-DB91-B3C5F85A1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4692" name="Dikdörtgen 6">
            <a:extLst>
              <a:ext uri="{FF2B5EF4-FFF2-40B4-BE49-F238E27FC236}">
                <a16:creationId xmlns:a16="http://schemas.microsoft.com/office/drawing/2014/main" id="{7DD581E9-4AC5-AED6-CFB4-0AFEEEA9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96977"/>
            <a:ext cx="7697788" cy="373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FAKÜLTEMİZDEN YAPILAN BAĞIŞLAR</a:t>
            </a:r>
          </a:p>
          <a:p>
            <a:pPr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Ticaret Sanayi Odası Ortaokulu (Samsun)</a:t>
            </a:r>
          </a:p>
          <a:p>
            <a:pPr marL="342900" indent="-342900">
              <a:lnSpc>
                <a:spcPct val="150000"/>
              </a:lnSpc>
            </a:pP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Türkiş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Blokları (Ankara)</a:t>
            </a:r>
          </a:p>
          <a:p>
            <a:pPr marL="342900" indent="-342900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Şehit Serhat Öztürk Ortaokulu (Ankara</a:t>
            </a:r>
          </a:p>
          <a:p>
            <a:pPr marL="342900" indent="-342900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Sabiha Gökçen Anaokulu (Mardin/Kızıltepe)</a:t>
            </a:r>
          </a:p>
          <a:p>
            <a:pPr marL="342900" indent="-342900">
              <a:lnSpc>
                <a:spcPct val="150000"/>
              </a:lnSpc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Borsa İstanbul İlkokulu (Ankara)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Unvan 1">
            <a:extLst>
              <a:ext uri="{FF2B5EF4-FFF2-40B4-BE49-F238E27FC236}">
                <a16:creationId xmlns:a16="http://schemas.microsoft.com/office/drawing/2014/main" id="{43756A70-1813-B955-2A15-334F760D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4339" name="Dikdörtgen 2">
            <a:extLst>
              <a:ext uri="{FF2B5EF4-FFF2-40B4-BE49-F238E27FC236}">
                <a16:creationId xmlns:a16="http://schemas.microsoft.com/office/drawing/2014/main" id="{210544FE-6446-5AEA-9CA6-B5FB277AE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4340" name="Dikdörtgen 6">
            <a:extLst>
              <a:ext uri="{FF2B5EF4-FFF2-40B4-BE49-F238E27FC236}">
                <a16:creationId xmlns:a16="http://schemas.microsoft.com/office/drawing/2014/main" id="{71CA3E8C-BD5E-4C7D-C582-C70DFB16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01750"/>
            <a:ext cx="8255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EĞİTİM BİLİMLERİ BÖLÜMÜ</a:t>
            </a: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Hanife AKAR			</a:t>
            </a:r>
            <a:r>
              <a:rPr lang="en-US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          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17.09.2021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K. Funda BARUTÇU YILDIRIM	          21.09.2021 	Bölüm Başkan Yrd. </a:t>
            </a:r>
          </a:p>
          <a:p>
            <a:pPr>
              <a:spcBef>
                <a:spcPct val="0"/>
              </a:spcBef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Üyesi Elif ÖZTÜRK	          			21.09.2021 	Bölüm Başkan Yrd.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(01.09.2022 tarihine kadar Bölüm Başkan Yrd.)	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	          </a:t>
            </a: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Unvan 1">
            <a:extLst>
              <a:ext uri="{FF2B5EF4-FFF2-40B4-BE49-F238E27FC236}">
                <a16:creationId xmlns:a16="http://schemas.microsoft.com/office/drawing/2014/main" id="{F9497A39-EA69-4750-486E-A3728EC0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FAKÜLTEMİZE YAPILAN BAĞIŞLAR</a:t>
            </a:r>
          </a:p>
        </p:txBody>
      </p:sp>
      <p:sp>
        <p:nvSpPr>
          <p:cNvPr id="114691" name="Dikdörtgen 2">
            <a:extLst>
              <a:ext uri="{FF2B5EF4-FFF2-40B4-BE49-F238E27FC236}">
                <a16:creationId xmlns:a16="http://schemas.microsoft.com/office/drawing/2014/main" id="{419D927B-3AA9-B30C-DB91-B3C5F85A1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4692" name="Dikdörtgen 6">
            <a:extLst>
              <a:ext uri="{FF2B5EF4-FFF2-40B4-BE49-F238E27FC236}">
                <a16:creationId xmlns:a16="http://schemas.microsoft.com/office/drawing/2014/main" id="{7DD581E9-4AC5-AED6-CFB4-0AFEEEA9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96977"/>
            <a:ext cx="7697788" cy="163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Ressam Prof. Dr. Hasan KIRAN tarafından 2022 yılında Fakültemize 4 adet resim bağışı yapılmıştır. </a:t>
            </a:r>
          </a:p>
        </p:txBody>
      </p:sp>
    </p:spTree>
    <p:extLst>
      <p:ext uri="{BB962C8B-B14F-4D97-AF65-F5344CB8AC3E}">
        <p14:creationId xmlns:p14="http://schemas.microsoft.com/office/powerpoint/2010/main" val="14263023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Unvan 1">
            <a:extLst>
              <a:ext uri="{FF2B5EF4-FFF2-40B4-BE49-F238E27FC236}">
                <a16:creationId xmlns:a16="http://schemas.microsoft.com/office/drawing/2014/main" id="{F9497A39-EA69-4750-486E-A3728EC0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FAKÜLTEMİZE YAPILAN BAĞIŞLAR</a:t>
            </a:r>
          </a:p>
        </p:txBody>
      </p:sp>
      <p:sp>
        <p:nvSpPr>
          <p:cNvPr id="114691" name="Dikdörtgen 2">
            <a:extLst>
              <a:ext uri="{FF2B5EF4-FFF2-40B4-BE49-F238E27FC236}">
                <a16:creationId xmlns:a16="http://schemas.microsoft.com/office/drawing/2014/main" id="{419D927B-3AA9-B30C-DB91-B3C5F85A1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4692" name="Dikdörtgen 6">
            <a:extLst>
              <a:ext uri="{FF2B5EF4-FFF2-40B4-BE49-F238E27FC236}">
                <a16:creationId xmlns:a16="http://schemas.microsoft.com/office/drawing/2014/main" id="{7DD581E9-4AC5-AED6-CFB4-0AFEEEA9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25" y="1099698"/>
            <a:ext cx="7697788" cy="112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50000"/>
              </a:lnSpc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C08F63-B732-4174-A25F-6E6D5F0070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96" y="3246565"/>
            <a:ext cx="3914089" cy="280883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446459D-DE8D-4380-B141-382B9ECA6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437" y="1052510"/>
            <a:ext cx="3363955" cy="2874824"/>
          </a:xfrm>
          <a:prstGeom prst="rect">
            <a:avLst/>
          </a:prstGeom>
          <a:scene3d>
            <a:camera prst="orthographicFront">
              <a:rot lat="0" lon="21299992" rev="10799999"/>
            </a:camera>
            <a:lightRig rig="threePt" dir="t"/>
          </a:scene3d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F5423F2-6F39-4CC5-80CB-5D5002743F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437" y="3644902"/>
            <a:ext cx="3279913" cy="238800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06D6245-28B4-4825-9191-28999DABE8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149" y="1099698"/>
            <a:ext cx="3904736" cy="21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200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Unvan 1">
            <a:extLst>
              <a:ext uri="{FF2B5EF4-FFF2-40B4-BE49-F238E27FC236}">
                <a16:creationId xmlns:a16="http://schemas.microsoft.com/office/drawing/2014/main" id="{F9497A39-EA69-4750-486E-A3728EC0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ZİYARETLER</a:t>
            </a:r>
          </a:p>
        </p:txBody>
      </p:sp>
      <p:sp>
        <p:nvSpPr>
          <p:cNvPr id="114691" name="Dikdörtgen 2">
            <a:extLst>
              <a:ext uri="{FF2B5EF4-FFF2-40B4-BE49-F238E27FC236}">
                <a16:creationId xmlns:a16="http://schemas.microsoft.com/office/drawing/2014/main" id="{419D927B-3AA9-B30C-DB91-B3C5F85A1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4692" name="Dikdörtgen 6">
            <a:extLst>
              <a:ext uri="{FF2B5EF4-FFF2-40B4-BE49-F238E27FC236}">
                <a16:creationId xmlns:a16="http://schemas.microsoft.com/office/drawing/2014/main" id="{7DD581E9-4AC5-AED6-CFB4-0AFEEEA9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96977"/>
            <a:ext cx="7697788" cy="31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buNone/>
            </a:pPr>
            <a:endParaRPr lang="tr-TR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Fakültemize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Universitas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Negeri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Yogyakarta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heyeti tarafından 13 Kasım 2021 tarihinde bir ziyaret gerçekleşmiştir. </a:t>
            </a:r>
          </a:p>
          <a:p>
            <a:pPr>
              <a:lnSpc>
                <a:spcPct val="150000"/>
              </a:lnSpc>
            </a:pPr>
            <a:endParaRPr lang="tr-TR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Fakültemize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Kazakhstan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State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Pedagogical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University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heyeti tarafından 5 Ocak 2022 tarihinde bir ziyaret gerçekleşmiştir.</a:t>
            </a:r>
          </a:p>
        </p:txBody>
      </p:sp>
    </p:spTree>
    <p:extLst>
      <p:ext uri="{BB962C8B-B14F-4D97-AF65-F5344CB8AC3E}">
        <p14:creationId xmlns:p14="http://schemas.microsoft.com/office/powerpoint/2010/main" val="2544292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Unvan 1">
            <a:extLst>
              <a:ext uri="{FF2B5EF4-FFF2-40B4-BE49-F238E27FC236}">
                <a16:creationId xmlns:a16="http://schemas.microsoft.com/office/drawing/2014/main" id="{F9497A39-EA69-4750-486E-A3728EC0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5"/>
            <a:ext cx="8642350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sz="3600" dirty="0">
                <a:latin typeface="BentonSansTRUReg" pitchFamily="1" charset="-94"/>
              </a:rPr>
              <a:t>KONUK BİLİM İNSANI GÖREVLENDİRMELER</a:t>
            </a:r>
          </a:p>
        </p:txBody>
      </p:sp>
      <p:sp>
        <p:nvSpPr>
          <p:cNvPr id="114691" name="Dikdörtgen 2">
            <a:extLst>
              <a:ext uri="{FF2B5EF4-FFF2-40B4-BE49-F238E27FC236}">
                <a16:creationId xmlns:a16="http://schemas.microsoft.com/office/drawing/2014/main" id="{419D927B-3AA9-B30C-DB91-B3C5F85A1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4692" name="Dikdörtgen 6">
            <a:extLst>
              <a:ext uri="{FF2B5EF4-FFF2-40B4-BE49-F238E27FC236}">
                <a16:creationId xmlns:a16="http://schemas.microsoft.com/office/drawing/2014/main" id="{7DD581E9-4AC5-AED6-CFB4-0AFEEEA9D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196977"/>
            <a:ext cx="7697788" cy="45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Doç. Dr. İbrahim DELEN			MFE	</a:t>
            </a:r>
          </a:p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8 Kasım 2021-29 Nisan 2022 ve 5 Mayıs 2022-4 Kasım 2022</a:t>
            </a:r>
          </a:p>
          <a:p>
            <a:pPr>
              <a:lnSpc>
                <a:spcPct val="150000"/>
              </a:lnSpc>
              <a:buNone/>
            </a:pPr>
            <a:endParaRPr lang="tr-TR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Dr. Feride ŞAHİN			MFE</a:t>
            </a:r>
          </a:p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03 Ekim 2022-3 Ekim 2023</a:t>
            </a:r>
          </a:p>
          <a:p>
            <a:pPr>
              <a:lnSpc>
                <a:spcPct val="150000"/>
              </a:lnSpc>
            </a:pPr>
            <a:endParaRPr lang="tr-TR" sz="2200" dirty="0">
              <a:solidFill>
                <a:srgbClr val="00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Doç. Dr. </a:t>
            </a:r>
            <a:r>
              <a:rPr lang="tr-TR" sz="2200" dirty="0" err="1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Behrouz</a:t>
            </a: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 GHORBANZADEH	BES</a:t>
            </a:r>
          </a:p>
          <a:p>
            <a:pPr>
              <a:lnSpc>
                <a:spcPct val="150000"/>
              </a:lnSpc>
              <a:buNone/>
            </a:pPr>
            <a:r>
              <a:rPr lang="tr-TR" sz="2200" dirty="0">
                <a:solidFill>
                  <a:srgbClr val="00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15 Kasım 2022-15 Kasım 2023</a:t>
            </a:r>
          </a:p>
        </p:txBody>
      </p:sp>
    </p:spTree>
    <p:extLst>
      <p:ext uri="{BB962C8B-B14F-4D97-AF65-F5344CB8AC3E}">
        <p14:creationId xmlns:p14="http://schemas.microsoft.com/office/powerpoint/2010/main" val="2440317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3" y="1196977"/>
            <a:ext cx="812934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DEKANLIĞI ETKİNLİKLERİ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Öğretmenler Günü Etkinliği			24 Kasım 2021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Karma Resim ve Heykel Sergisi			24-26 Kasım 2021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Unvan 1">
            <a:extLst>
              <a:ext uri="{FF2B5EF4-FFF2-40B4-BE49-F238E27FC236}">
                <a16:creationId xmlns:a16="http://schemas.microsoft.com/office/drawing/2014/main" id="{48061810-DBFE-A61A-C889-81C58223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20835" name="Dikdörtgen 2">
            <a:extLst>
              <a:ext uri="{FF2B5EF4-FFF2-40B4-BE49-F238E27FC236}">
                <a16:creationId xmlns:a16="http://schemas.microsoft.com/office/drawing/2014/main" id="{1A6FC81D-A08C-C628-C212-AFCFCF327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0836" name="Dikdörtgen 6">
            <a:extLst>
              <a:ext uri="{FF2B5EF4-FFF2-40B4-BE49-F238E27FC236}">
                <a16:creationId xmlns:a16="http://schemas.microsoft.com/office/drawing/2014/main" id="{132BFB91-724C-B86F-7046-BBB26E207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ÖĞRETMENLER GÜNÜ ETKİNLİĞİ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24 KASIM 2021</a:t>
            </a: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0837" name="Resim 2">
            <a:extLst>
              <a:ext uri="{FF2B5EF4-FFF2-40B4-BE49-F238E27FC236}">
                <a16:creationId xmlns:a16="http://schemas.microsoft.com/office/drawing/2014/main" id="{51206A6C-7298-3B35-339B-D69352F0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27" y="2420940"/>
            <a:ext cx="76692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Unvan 1">
            <a:extLst>
              <a:ext uri="{FF2B5EF4-FFF2-40B4-BE49-F238E27FC236}">
                <a16:creationId xmlns:a16="http://schemas.microsoft.com/office/drawing/2014/main" id="{F59CAEA9-CE72-BB48-95CD-2BDEA08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22883" name="Dikdörtgen 2">
            <a:extLst>
              <a:ext uri="{FF2B5EF4-FFF2-40B4-BE49-F238E27FC236}">
                <a16:creationId xmlns:a16="http://schemas.microsoft.com/office/drawing/2014/main" id="{BAD1C141-4EDB-B1F0-9BB8-BCB54BB2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2884" name="Dikdörtgen 6">
            <a:extLst>
              <a:ext uri="{FF2B5EF4-FFF2-40B4-BE49-F238E27FC236}">
                <a16:creationId xmlns:a16="http://schemas.microsoft.com/office/drawing/2014/main" id="{B522F9AC-58A5-46CA-9DF5-01FC12EA5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KARMA RESİM VE HEYKEL SERGİSİ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24-26 KASIM 2021</a:t>
            </a: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2885" name="Resim 1">
            <a:extLst>
              <a:ext uri="{FF2B5EF4-FFF2-40B4-BE49-F238E27FC236}">
                <a16:creationId xmlns:a16="http://schemas.microsoft.com/office/drawing/2014/main" id="{0A0D591B-D403-7137-B2F8-314BA27A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211390"/>
            <a:ext cx="27051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Unvan 1">
            <a:extLst>
              <a:ext uri="{FF2B5EF4-FFF2-40B4-BE49-F238E27FC236}">
                <a16:creationId xmlns:a16="http://schemas.microsoft.com/office/drawing/2014/main" id="{F59CAEA9-CE72-BB48-95CD-2BDEA08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22883" name="Dikdörtgen 2">
            <a:extLst>
              <a:ext uri="{FF2B5EF4-FFF2-40B4-BE49-F238E27FC236}">
                <a16:creationId xmlns:a16="http://schemas.microsoft.com/office/drawing/2014/main" id="{BAD1C141-4EDB-B1F0-9BB8-BCB54BB2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220A8DF-2D3F-41B8-A1EA-C37ACC552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89" y="1069345"/>
            <a:ext cx="7164288" cy="47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10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Unvan 1">
            <a:extLst>
              <a:ext uri="{FF2B5EF4-FFF2-40B4-BE49-F238E27FC236}">
                <a16:creationId xmlns:a16="http://schemas.microsoft.com/office/drawing/2014/main" id="{F59CAEA9-CE72-BB48-95CD-2BDEA08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22883" name="Dikdörtgen 2">
            <a:extLst>
              <a:ext uri="{FF2B5EF4-FFF2-40B4-BE49-F238E27FC236}">
                <a16:creationId xmlns:a16="http://schemas.microsoft.com/office/drawing/2014/main" id="{BAD1C141-4EDB-B1F0-9BB8-BCB54BB2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78D598B-2020-493D-BF23-D5CDB14AA5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23" y="1056728"/>
            <a:ext cx="7390020" cy="49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694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Unvan 1">
            <a:extLst>
              <a:ext uri="{FF2B5EF4-FFF2-40B4-BE49-F238E27FC236}">
                <a16:creationId xmlns:a16="http://schemas.microsoft.com/office/drawing/2014/main" id="{F59CAEA9-CE72-BB48-95CD-2BDEA08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2021 ETKİNLİKLER</a:t>
            </a:r>
            <a:endParaRPr lang="tr-TR" altLang="tr-TR" dirty="0"/>
          </a:p>
        </p:txBody>
      </p:sp>
      <p:sp>
        <p:nvSpPr>
          <p:cNvPr id="122883" name="Dikdörtgen 2">
            <a:extLst>
              <a:ext uri="{FF2B5EF4-FFF2-40B4-BE49-F238E27FC236}">
                <a16:creationId xmlns:a16="http://schemas.microsoft.com/office/drawing/2014/main" id="{BAD1C141-4EDB-B1F0-9BB8-BCB54BB2C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49AF6B-F3FC-481E-B5F6-B9F3353C4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17" y="1052510"/>
            <a:ext cx="7380566" cy="492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Unvan 1">
            <a:extLst>
              <a:ext uri="{FF2B5EF4-FFF2-40B4-BE49-F238E27FC236}">
                <a16:creationId xmlns:a16="http://schemas.microsoft.com/office/drawing/2014/main" id="{ABF40F3D-33F9-9C47-0BB8-1C457D613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6387" name="Dikdörtgen 2">
            <a:extLst>
              <a:ext uri="{FF2B5EF4-FFF2-40B4-BE49-F238E27FC236}">
                <a16:creationId xmlns:a16="http://schemas.microsoft.com/office/drawing/2014/main" id="{CA05FE9A-E172-88F6-B6A3-3BA5E9CA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6388" name="Dikdörtgen 6">
            <a:extLst>
              <a:ext uri="{FF2B5EF4-FFF2-40B4-BE49-F238E27FC236}">
                <a16:creationId xmlns:a16="http://schemas.microsoft.com/office/drawing/2014/main" id="{EBE87C86-52DC-2C97-AE76-6C5AD3D6D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301752"/>
            <a:ext cx="8255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MATEMATİK VE FEN BİLİMLERİ EĞİTİMİ BÖLÜMÜ</a:t>
            </a:r>
            <a:endParaRPr lang="en-US" altLang="tr-TR" sz="22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Yezdan BOZ				15.11.2021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i="1" dirty="0">
                <a:latin typeface="BentonSansTRUReg" pitchFamily="1" charset="-94"/>
                <a:ea typeface="ヒラギノ角ゴ Pro W3" panose="020B0300000000000000" pitchFamily="34" charset="-128"/>
              </a:rPr>
              <a:t>(15.11.2021 tarihine kadar Doç. Dr. Elvan ŞAHİN)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" y="1059654"/>
            <a:ext cx="803203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DEKANLIĞI ETKİNLİKLERİ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Dünya Kadınlar Günü Etkinliği			08 Mart 2022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Eğitim Fakültesi 40. Kuruluş Yılı Etkinlikleri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Makarna Günü Etkinliği				26 Mayıs 2022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Öğretmenler Günü Etkinliği			24 Kasım 2022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Hızlı Tanış Etkinliği 				24 Kasım 2022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VIII. Zeka ve Yetenek Kongresi			25-26 Kasım 2022</a:t>
            </a: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858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Unvan 1">
            <a:extLst>
              <a:ext uri="{FF2B5EF4-FFF2-40B4-BE49-F238E27FC236}">
                <a16:creationId xmlns:a16="http://schemas.microsoft.com/office/drawing/2014/main" id="{464DA7B6-AF7D-9A02-D34B-139B944CE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4931" name="Dikdörtgen 2">
            <a:extLst>
              <a:ext uri="{FF2B5EF4-FFF2-40B4-BE49-F238E27FC236}">
                <a16:creationId xmlns:a16="http://schemas.microsoft.com/office/drawing/2014/main" id="{E18EFB75-B51F-4FF2-049A-3F16DA24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4932" name="Dikdörtgen 6">
            <a:extLst>
              <a:ext uri="{FF2B5EF4-FFF2-40B4-BE49-F238E27FC236}">
                <a16:creationId xmlns:a16="http://schemas.microsoft.com/office/drawing/2014/main" id="{884C505C-199F-11C5-16C3-B899D86EB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DÜNYA KADINLAR GÜNÜ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8 MART 2022</a:t>
            </a: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4933" name="Resim 1">
            <a:extLst>
              <a:ext uri="{FF2B5EF4-FFF2-40B4-BE49-F238E27FC236}">
                <a16:creationId xmlns:a16="http://schemas.microsoft.com/office/drawing/2014/main" id="{D4DF1CDA-BF7B-7C0B-A7FD-1A9FC4CE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3" y="2277837"/>
            <a:ext cx="7962083" cy="331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MAKARNA GÜNÜ ETKİNLİĞİ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26 MAYIS 2022</a:t>
            </a: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26981" name="Resim 2">
            <a:extLst>
              <a:ext uri="{FF2B5EF4-FFF2-40B4-BE49-F238E27FC236}">
                <a16:creationId xmlns:a16="http://schemas.microsoft.com/office/drawing/2014/main" id="{DC363CF8-55E0-5533-6D86-1811B747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91" y="2204864"/>
            <a:ext cx="5256483" cy="350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Unvan 1">
            <a:extLst>
              <a:ext uri="{FF2B5EF4-FFF2-40B4-BE49-F238E27FC236}">
                <a16:creationId xmlns:a16="http://schemas.microsoft.com/office/drawing/2014/main" id="{4C477912-9486-1FEF-B750-8E18A2E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3123" name="Dikdörtgen 2">
            <a:extLst>
              <a:ext uri="{FF2B5EF4-FFF2-40B4-BE49-F238E27FC236}">
                <a16:creationId xmlns:a16="http://schemas.microsoft.com/office/drawing/2014/main" id="{390B5570-FA31-BCA4-DAD4-8793DE03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3124" name="Dikdörtgen 6">
            <a:extLst>
              <a:ext uri="{FF2B5EF4-FFF2-40B4-BE49-F238E27FC236}">
                <a16:creationId xmlns:a16="http://schemas.microsoft.com/office/drawing/2014/main" id="{EFFD6478-34E5-EFE9-6BB9-ABC02F18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ÖĞRETMENLER GÜNÜ ETKİNLİĞİ</a:t>
            </a:r>
          </a:p>
          <a:p>
            <a:pPr algn="ctr">
              <a:buFontTx/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24 KASIM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3125" name="AutoShape 2">
            <a:extLst>
              <a:ext uri="{FF2B5EF4-FFF2-40B4-BE49-F238E27FC236}">
                <a16:creationId xmlns:a16="http://schemas.microsoft.com/office/drawing/2014/main" id="{12453FB5-3CCD-ECA8-E10E-58BBCD90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133126" name="Resim 4">
            <a:extLst>
              <a:ext uri="{FF2B5EF4-FFF2-40B4-BE49-F238E27FC236}">
                <a16:creationId xmlns:a16="http://schemas.microsoft.com/office/drawing/2014/main" id="{164FA4C9-7524-CD9B-A75D-21F9717F0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052" y="2373354"/>
            <a:ext cx="75247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Unvan 1">
            <a:extLst>
              <a:ext uri="{FF2B5EF4-FFF2-40B4-BE49-F238E27FC236}">
                <a16:creationId xmlns:a16="http://schemas.microsoft.com/office/drawing/2014/main" id="{4C477912-9486-1FEF-B750-8E18A2E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3123" name="Dikdörtgen 2">
            <a:extLst>
              <a:ext uri="{FF2B5EF4-FFF2-40B4-BE49-F238E27FC236}">
                <a16:creationId xmlns:a16="http://schemas.microsoft.com/office/drawing/2014/main" id="{390B5570-FA31-BCA4-DAD4-8793DE03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3124" name="Dikdörtgen 6">
            <a:extLst>
              <a:ext uri="{FF2B5EF4-FFF2-40B4-BE49-F238E27FC236}">
                <a16:creationId xmlns:a16="http://schemas.microsoft.com/office/drawing/2014/main" id="{EFFD6478-34E5-EFE9-6BB9-ABC02F18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HIZLI TANIŞ ETKİNLİĞİ</a:t>
            </a:r>
          </a:p>
          <a:p>
            <a:pPr algn="ctr">
              <a:buFontTx/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24 KASIM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3125" name="AutoShape 2">
            <a:extLst>
              <a:ext uri="{FF2B5EF4-FFF2-40B4-BE49-F238E27FC236}">
                <a16:creationId xmlns:a16="http://schemas.microsoft.com/office/drawing/2014/main" id="{12453FB5-3CCD-ECA8-E10E-58BBCD90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CED8675-4A19-47EE-BA62-F556155E7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932" y="2164837"/>
            <a:ext cx="5796136" cy="38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392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C3453F-35A4-4965-8B0B-D0EB1399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77974BE-4099-4B80-B1A7-856A066A6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hlinkClick r:id="rId2"/>
              </a:rPr>
              <a:t>https://youtu.be/H4Wq4-FB0eA</a:t>
            </a:r>
            <a:endParaRPr lang="en-US" dirty="0"/>
          </a:p>
          <a:p>
            <a:endParaRPr lang="tr-TR" dirty="0"/>
          </a:p>
        </p:txBody>
      </p:sp>
      <p:sp>
        <p:nvSpPr>
          <p:cNvPr id="5" name="Unvan 1">
            <a:extLst>
              <a:ext uri="{FF2B5EF4-FFF2-40B4-BE49-F238E27FC236}">
                <a16:creationId xmlns:a16="http://schemas.microsoft.com/office/drawing/2014/main" id="{5F2E0AC0-7A13-307E-BB03-D1DC21F9C92B}"/>
              </a:ext>
            </a:extLst>
          </p:cNvPr>
          <p:cNvSpPr txBox="1">
            <a:spLocks/>
          </p:cNvSpPr>
          <p:nvPr/>
        </p:nvSpPr>
        <p:spPr bwMode="auto">
          <a:xfrm>
            <a:off x="250827" y="188915"/>
            <a:ext cx="8736013" cy="8032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Osaka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  <a:cs typeface="Osak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  <a:cs typeface="Osak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  <a:cs typeface="Osak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  <a:cs typeface="Osaka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Osaka" pitchFamily="1" charset="-128"/>
              </a:defRPr>
            </a:lvl9pPr>
          </a:lstStyle>
          <a:p>
            <a:r>
              <a:rPr lang="tr-TR" altLang="tr-TR" kern="0">
                <a:latin typeface="BentonSansTRUReg" pitchFamily="1" charset="-94"/>
              </a:rPr>
              <a:t>2022 ETKİNLİKLER</a:t>
            </a:r>
            <a:endParaRPr lang="tr-TR" altLang="tr-TR" kern="0" dirty="0"/>
          </a:p>
        </p:txBody>
      </p:sp>
      <p:sp>
        <p:nvSpPr>
          <p:cNvPr id="6" name="Dikdörtgen 6">
            <a:extLst>
              <a:ext uri="{FF2B5EF4-FFF2-40B4-BE49-F238E27FC236}">
                <a16:creationId xmlns:a16="http://schemas.microsoft.com/office/drawing/2014/main" id="{8BDB7C09-1800-C84E-8135-7197C393E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en-US" altLang="tr-TR" sz="2400" b="1" dirty="0" err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Hızlı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400" b="1" dirty="0" err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Tanış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563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Unvan 1">
            <a:extLst>
              <a:ext uri="{FF2B5EF4-FFF2-40B4-BE49-F238E27FC236}">
                <a16:creationId xmlns:a16="http://schemas.microsoft.com/office/drawing/2014/main" id="{4C477912-9486-1FEF-B750-8E18A2E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3123" name="Dikdörtgen 2">
            <a:extLst>
              <a:ext uri="{FF2B5EF4-FFF2-40B4-BE49-F238E27FC236}">
                <a16:creationId xmlns:a16="http://schemas.microsoft.com/office/drawing/2014/main" id="{390B5570-FA31-BCA4-DAD4-8793DE03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3125" name="AutoShape 2">
            <a:extLst>
              <a:ext uri="{FF2B5EF4-FFF2-40B4-BE49-F238E27FC236}">
                <a16:creationId xmlns:a16="http://schemas.microsoft.com/office/drawing/2014/main" id="{12453FB5-3CCD-ECA8-E10E-58BBCD90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454181-91B1-4C84-9B3B-D9766C93BB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900" y="1339288"/>
            <a:ext cx="6372200" cy="42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384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Unvan 1">
            <a:extLst>
              <a:ext uri="{FF2B5EF4-FFF2-40B4-BE49-F238E27FC236}">
                <a16:creationId xmlns:a16="http://schemas.microsoft.com/office/drawing/2014/main" id="{4C477912-9486-1FEF-B750-8E18A2E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3123" name="Dikdörtgen 2">
            <a:extLst>
              <a:ext uri="{FF2B5EF4-FFF2-40B4-BE49-F238E27FC236}">
                <a16:creationId xmlns:a16="http://schemas.microsoft.com/office/drawing/2014/main" id="{390B5570-FA31-BCA4-DAD4-8793DE03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3125" name="AutoShape 2">
            <a:extLst>
              <a:ext uri="{FF2B5EF4-FFF2-40B4-BE49-F238E27FC236}">
                <a16:creationId xmlns:a16="http://schemas.microsoft.com/office/drawing/2014/main" id="{12453FB5-3CCD-ECA8-E10E-58BBCD90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BB783C-96A3-4021-B9F8-1FB0A2759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3" y="1231932"/>
            <a:ext cx="6748935" cy="4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799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Unvan 1">
            <a:extLst>
              <a:ext uri="{FF2B5EF4-FFF2-40B4-BE49-F238E27FC236}">
                <a16:creationId xmlns:a16="http://schemas.microsoft.com/office/drawing/2014/main" id="{4C477912-9486-1FEF-B750-8E18A2E5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3123" name="Dikdörtgen 2">
            <a:extLst>
              <a:ext uri="{FF2B5EF4-FFF2-40B4-BE49-F238E27FC236}">
                <a16:creationId xmlns:a16="http://schemas.microsoft.com/office/drawing/2014/main" id="{390B5570-FA31-BCA4-DAD4-8793DE030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3125" name="AutoShape 2">
            <a:extLst>
              <a:ext uri="{FF2B5EF4-FFF2-40B4-BE49-F238E27FC236}">
                <a16:creationId xmlns:a16="http://schemas.microsoft.com/office/drawing/2014/main" id="{12453FB5-3CCD-ECA8-E10E-58BBCD90F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E4DE483-3C74-41BD-9B26-9487288B9A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81" y="1052510"/>
            <a:ext cx="7308304" cy="48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034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Unvan 1">
            <a:extLst>
              <a:ext uri="{FF2B5EF4-FFF2-40B4-BE49-F238E27FC236}">
                <a16:creationId xmlns:a16="http://schemas.microsoft.com/office/drawing/2014/main" id="{BD5E6363-4398-394C-18CB-B9DAA1D8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5171" name="Dikdörtgen 2">
            <a:extLst>
              <a:ext uri="{FF2B5EF4-FFF2-40B4-BE49-F238E27FC236}">
                <a16:creationId xmlns:a16="http://schemas.microsoft.com/office/drawing/2014/main" id="{AF3CC79D-0CFD-AE52-465F-4081A1C2D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5172" name="Dikdörtgen 6">
            <a:extLst>
              <a:ext uri="{FF2B5EF4-FFF2-40B4-BE49-F238E27FC236}">
                <a16:creationId xmlns:a16="http://schemas.microsoft.com/office/drawing/2014/main" id="{1A6C1D89-5419-C986-C9A6-148CE0DF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endParaRPr lang="en-US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35173" name="Dikdörtgen 6">
            <a:extLst>
              <a:ext uri="{FF2B5EF4-FFF2-40B4-BE49-F238E27FC236}">
                <a16:creationId xmlns:a16="http://schemas.microsoft.com/office/drawing/2014/main" id="{3597BD6D-71D9-487D-B4AD-E585D7DAC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7" y="1196975"/>
            <a:ext cx="805656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8. ZEKA VE YETENEK KONGRESİ</a:t>
            </a:r>
          </a:p>
          <a:p>
            <a:pPr algn="ctr">
              <a:buFontTx/>
              <a:buNone/>
            </a:pPr>
            <a:r>
              <a:rPr lang="tr-TR" altLang="tr-TR" sz="2400" b="1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25-26 KASIM 2022</a:t>
            </a:r>
            <a:endParaRPr lang="en-US" altLang="tr-TR" sz="2400" b="1"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35174" name="Resim 2">
            <a:extLst>
              <a:ext uri="{FF2B5EF4-FFF2-40B4-BE49-F238E27FC236}">
                <a16:creationId xmlns:a16="http://schemas.microsoft.com/office/drawing/2014/main" id="{6BAA3D58-2389-2BCA-9E4E-2377D0A0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5" y="2270127"/>
            <a:ext cx="367982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Unvan 1">
            <a:extLst>
              <a:ext uri="{FF2B5EF4-FFF2-40B4-BE49-F238E27FC236}">
                <a16:creationId xmlns:a16="http://schemas.microsoft.com/office/drawing/2014/main" id="{6C8E289E-3EF2-B3EB-8664-E85C64C6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2" y="192090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en-US">
                <a:latin typeface="BentonSansTRUReg" pitchFamily="1" charset="-94"/>
              </a:rPr>
              <a:t>ATAMALAR</a:t>
            </a:r>
            <a:endParaRPr lang="tr-TR" altLang="en-US"/>
          </a:p>
        </p:txBody>
      </p:sp>
      <p:sp>
        <p:nvSpPr>
          <p:cNvPr id="18435" name="Dikdörtgen 2">
            <a:extLst>
              <a:ext uri="{FF2B5EF4-FFF2-40B4-BE49-F238E27FC236}">
                <a16:creationId xmlns:a16="http://schemas.microsoft.com/office/drawing/2014/main" id="{A1E46295-79DD-B849-848E-56D7A8342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8436" name="Dikdörtgen 6">
            <a:extLst>
              <a:ext uri="{FF2B5EF4-FFF2-40B4-BE49-F238E27FC236}">
                <a16:creationId xmlns:a16="http://schemas.microsoft.com/office/drawing/2014/main" id="{8A1DF197-F6B5-1E72-8BF8-587CBBD50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124744"/>
            <a:ext cx="82550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</a:rPr>
              <a:t>BÖLÜM BAŞKANI VE BÖLÜM BAŞKAN YARDIMCISI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tr-TR" sz="2000" b="1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b="1" dirty="0">
                <a:latin typeface="BentonSansTRUReg" pitchFamily="1" charset="-94"/>
                <a:ea typeface="ヒラギノ角ゴ Pro W3" panose="020B0300000000000000" pitchFamily="34" charset="-128"/>
              </a:rPr>
              <a:t>YABANCI DİLLER EĞİTİMİ BÖLÜMÜ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4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Prof. Dr. Çiğdem SAĞIN ŞİMŞEK			07.12.2021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Başkanı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Doç. Dr. Nil KORKUT NAYKI			17.12.2021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 </a:t>
            </a:r>
          </a:p>
          <a:p>
            <a:pPr>
              <a:spcBef>
                <a:spcPct val="0"/>
              </a:spcBef>
              <a:buFontTx/>
              <a:buNone/>
            </a:pPr>
            <a:endParaRPr lang="tr-TR" altLang="tr-TR" sz="2200" dirty="0">
              <a:latin typeface="BentonSansTRUReg" pitchFamily="1" charset="-94"/>
              <a:ea typeface="ヒラギノ角ゴ Pro W3" panose="020B0300000000000000" pitchFamily="34" charset="-128"/>
            </a:endParaRPr>
          </a:p>
          <a:p>
            <a:pPr>
              <a:spcBef>
                <a:spcPct val="0"/>
              </a:spcBef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Dr. </a:t>
            </a:r>
            <a:r>
              <a:rPr lang="tr-TR" altLang="tr-TR" sz="2200" dirty="0" err="1">
                <a:latin typeface="BentonSansTRUReg" pitchFamily="1" charset="-94"/>
                <a:ea typeface="ヒラギノ角ゴ Pro W3" panose="020B0300000000000000" pitchFamily="34" charset="-128"/>
              </a:rPr>
              <a:t>Öğr</a:t>
            </a: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. Gör. Deniz ŞALLI ÇOPUR			17.12.2021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200" dirty="0">
                <a:latin typeface="BentonSansTRUReg" pitchFamily="1" charset="-94"/>
                <a:ea typeface="ヒラギノ角ゴ Pro W3" panose="020B0300000000000000" pitchFamily="34" charset="-128"/>
              </a:rPr>
              <a:t>	Bölüm Başkan Yrd.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	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latin typeface="BentonSansTRUReg" pitchFamily="1" charset="-94"/>
                <a:ea typeface="ヒラギノ角ゴ Pro W3" panose="020B0300000000000000" pitchFamily="34" charset="-128"/>
              </a:rPr>
              <a:t>	</a:t>
            </a:r>
            <a:r>
              <a:rPr lang="tr-TR" altLang="tr-TR" sz="2000" dirty="0">
                <a:ea typeface="ヒラギノ角ゴ Pro W3" panose="020B0300000000000000" pitchFamily="34" charset="-128"/>
              </a:rPr>
              <a:t>		</a:t>
            </a: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Unvan 1">
            <a:extLst>
              <a:ext uri="{FF2B5EF4-FFF2-40B4-BE49-F238E27FC236}">
                <a16:creationId xmlns:a16="http://schemas.microsoft.com/office/drawing/2014/main" id="{BD5E6363-4398-394C-18CB-B9DAA1D8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35171" name="Dikdörtgen 2">
            <a:extLst>
              <a:ext uri="{FF2B5EF4-FFF2-40B4-BE49-F238E27FC236}">
                <a16:creationId xmlns:a16="http://schemas.microsoft.com/office/drawing/2014/main" id="{AF3CC79D-0CFD-AE52-465F-4081A1C2D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35172" name="Dikdörtgen 6">
            <a:extLst>
              <a:ext uri="{FF2B5EF4-FFF2-40B4-BE49-F238E27FC236}">
                <a16:creationId xmlns:a16="http://schemas.microsoft.com/office/drawing/2014/main" id="{1A6C1D89-5419-C986-C9A6-148CE0DF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endParaRPr lang="en-US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endParaRPr lang="tr-TR" altLang="tr-TR" sz="2400" b="1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A94117B-B73B-4501-A103-EEC2DFE92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151" y="1076423"/>
            <a:ext cx="3384375" cy="494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05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48" y="1073021"/>
            <a:ext cx="8035103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200" b="1" dirty="0">
                <a:solidFill>
                  <a:srgbClr val="FF0000"/>
                </a:solidFill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40. KURULUŞ YILI ETKİNLİKLERİ</a:t>
            </a:r>
            <a:endParaRPr lang="tr-TR" altLang="tr-TR" sz="2200" b="1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Çevre Eğitimi ve Sürdürülebilir Kalkınma Eğitimi	       08 Nisan 2022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Gaye Teksöz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Mezunlarla Söyleşiler ODTÜ Yıllar ve Kariyer Yolculuğu      22 Nisan 2022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Canan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Blake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Mezunlarla Söyleşiler ODTÜ Yıllar ve Kariyer Yolculuğu       13 Mayıs 2022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Murat Candan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Pınar Onay Durdu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Taner Körpe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Ümit Boncukçu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7159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48" y="1073021"/>
            <a:ext cx="803510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200" b="1" dirty="0">
                <a:solidFill>
                  <a:srgbClr val="FF0000"/>
                </a:solidFill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40. KURULUŞ YILI ETKİNLİKLERİ</a:t>
            </a:r>
            <a:endParaRPr lang="tr-TR" altLang="tr-TR" sz="2200" b="1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Tür Say Etkinliği Dünya Biyolojik Çeşitlilik Günü	 22 Mayıs 2022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Kültüre Duyarlı Eğitim				 27 Mayıs 2022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Üyesi Elif Karslı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Çalamak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Etkili İletişim, İnsan İlişkileri ve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Nöro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Linguistik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	 10 Haziran 2022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Programlama	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Feyza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Doyran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Eğitim Fakültesi Spor ve Müzik Etkinliği		25 Haziran 2022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74849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48" y="1073021"/>
            <a:ext cx="803510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200" b="1" dirty="0">
                <a:solidFill>
                  <a:srgbClr val="FF0000"/>
                </a:solidFill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40. KURULUŞ YILI ETKİNLİKLERİ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GİSAM işbirliği ile Fakültemiz tarihçesi ile 		27 Haziran 2022	</a:t>
            </a:r>
          </a:p>
          <a:p>
            <a:pPr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ilgili bir video hazırlandı</a:t>
            </a: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Geçmişten Günümüze ODTÜ Eğitim Fakültesi	28 Haziran 2022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Cumhuriyet Koşusu				29 Ekim 2022</a:t>
            </a:r>
          </a:p>
          <a:p>
            <a:pPr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Mezunlarla Söyleşi				20 Aralık 2022</a:t>
            </a: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Melih Top</a:t>
            </a: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Burcu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Aybat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Semih Aşiret</a:t>
            </a:r>
          </a:p>
          <a:p>
            <a:pPr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Gökay Batmaz</a:t>
            </a: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1732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Unvan 1">
            <a:extLst>
              <a:ext uri="{FF2B5EF4-FFF2-40B4-BE49-F238E27FC236}">
                <a16:creationId xmlns:a16="http://schemas.microsoft.com/office/drawing/2014/main" id="{31924447-72D5-2A33-CB2C-0C532607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16739" name="Dikdörtgen 2">
            <a:extLst>
              <a:ext uri="{FF2B5EF4-FFF2-40B4-BE49-F238E27FC236}">
                <a16:creationId xmlns:a16="http://schemas.microsoft.com/office/drawing/2014/main" id="{9354678D-0398-5FCF-0A21-6DB4970A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0" name="Dikdörtgen 6">
            <a:extLst>
              <a:ext uri="{FF2B5EF4-FFF2-40B4-BE49-F238E27FC236}">
                <a16:creationId xmlns:a16="http://schemas.microsoft.com/office/drawing/2014/main" id="{0E5DAD1A-E0B0-0BAC-593B-43B11B42C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48" y="1073021"/>
            <a:ext cx="8035103" cy="198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200" b="1" dirty="0">
                <a:solidFill>
                  <a:srgbClr val="FF0000"/>
                </a:solidFill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FAKÜLTESİ 40. KURULUŞ YILI ETKİNLİKLERİ</a:t>
            </a:r>
          </a:p>
          <a:p>
            <a:pPr algn="ctr">
              <a:buNone/>
            </a:pPr>
            <a:r>
              <a:rPr lang="tr-TR" altLang="tr-TR" sz="2200" b="1" dirty="0">
                <a:solidFill>
                  <a:srgbClr val="FF0000"/>
                </a:solidFill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FAKÜLTE TARİHÇESİ VİDEOSU</a:t>
            </a:r>
          </a:p>
          <a:p>
            <a:pPr algn="ctr">
              <a:buNone/>
            </a:pPr>
            <a:endParaRPr lang="tr-TR" altLang="tr-TR" sz="2200" b="1" dirty="0">
              <a:solidFill>
                <a:srgbClr val="FF0000"/>
              </a:solidFill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  <a:hlinkClick r:id="rId3"/>
              </a:rPr>
              <a:t>https://www.youtube.com/watch?v=unl4GGMakUE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6741" name="AutoShape 2">
            <a:extLst>
              <a:ext uri="{FF2B5EF4-FFF2-40B4-BE49-F238E27FC236}">
                <a16:creationId xmlns:a16="http://schemas.microsoft.com/office/drawing/2014/main" id="{E41DE6F8-322B-2F7F-8D9D-A07D314650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16742" name="AutoShape 4">
            <a:extLst>
              <a:ext uri="{FF2B5EF4-FFF2-40B4-BE49-F238E27FC236}">
                <a16:creationId xmlns:a16="http://schemas.microsoft.com/office/drawing/2014/main" id="{66955C16-6EDF-A75F-7BF1-4FB0EB711D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2166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Unvan 1">
            <a:extLst>
              <a:ext uri="{FF2B5EF4-FFF2-40B4-BE49-F238E27FC236}">
                <a16:creationId xmlns:a16="http://schemas.microsoft.com/office/drawing/2014/main" id="{3E351D6F-2241-1F16-677F-15C0D55EA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>
                <a:latin typeface="BentonSansTRUReg" pitchFamily="1" charset="-94"/>
              </a:rPr>
              <a:t>ETKİNLİKLER</a:t>
            </a:r>
            <a:endParaRPr lang="tr-TR" altLang="tr-TR"/>
          </a:p>
        </p:txBody>
      </p:sp>
      <p:sp>
        <p:nvSpPr>
          <p:cNvPr id="147459" name="Dikdörtgen 2">
            <a:extLst>
              <a:ext uri="{FF2B5EF4-FFF2-40B4-BE49-F238E27FC236}">
                <a16:creationId xmlns:a16="http://schemas.microsoft.com/office/drawing/2014/main" id="{DD803B05-82D6-38EB-78EB-B469233B7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47460" name="Dikdörtgen 6">
            <a:extLst>
              <a:ext uri="{FF2B5EF4-FFF2-40B4-BE49-F238E27FC236}">
                <a16:creationId xmlns:a16="http://schemas.microsoft.com/office/drawing/2014/main" id="{5A912C5B-82E1-7D03-6ED1-8B827E980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1052510"/>
            <a:ext cx="7905750" cy="501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FontTx/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EĞİTİM </a:t>
            </a:r>
            <a:r>
              <a:rPr lang="en-US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FAKÜLTESİ 40. YIL ETKİNLİKLERİ</a:t>
            </a:r>
            <a:endParaRPr lang="en-US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tr-TR" sz="2400" b="1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KOMİSYON ÜYELERİ</a:t>
            </a:r>
            <a:endParaRPr lang="en-US" altLang="tr-TR" sz="24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Behiye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Ubuz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		Dekan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Prof. Dr.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Esen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Kondakçı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                     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MFE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Dr. Irmak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Hürmeriç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Altunsöz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 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BES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Dr.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Pervin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Oya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Taneri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               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EB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oç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Dr.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Hasibe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Özlen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Demircan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    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TE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Hülya Yıldız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Bağçe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		YDE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Doç. Dr. Tuğba Tokel				BÖTE</a:t>
            </a:r>
            <a:endParaRPr lang="en-US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Öğretim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Görevlisi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Banu </a:t>
            </a:r>
            <a:r>
              <a:rPr lang="en-US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Gündoğan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    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		</a:t>
            </a:r>
            <a:r>
              <a:rPr lang="en-US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BÖTE</a:t>
            </a:r>
            <a:endParaRPr lang="tr-TR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Dr. </a:t>
            </a:r>
            <a:r>
              <a:rPr lang="tr-TR" altLang="tr-TR" sz="2000" dirty="0" err="1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Öğr</a:t>
            </a:r>
            <a:r>
              <a:rPr lang="tr-TR" altLang="tr-TR" sz="2000" dirty="0">
                <a:latin typeface="BentonSansTRUBol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. Gör. Deniz Şallı Çopur			YDE</a:t>
            </a:r>
            <a:endParaRPr lang="en-US" altLang="tr-TR" sz="2000" dirty="0">
              <a:latin typeface="BentonSansTRUBol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ÇEVRE EĞİTİMİ VE SÜRDÜRÜLEBİLİR KALKINMA EĞİTİMİ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08 NİSAN 2022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165DD5-B190-4FAC-A0E2-C0801C953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89" y="2540796"/>
            <a:ext cx="8345487" cy="32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583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ODTÜ YILLARI VE KARİYER YOLCULUĞU	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22 NİSAN 2022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1373CE8-DC3A-4121-9743-E2B1E69BD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2" y="2432034"/>
            <a:ext cx="8201349" cy="32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355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ODTÜ YILLARI VE KARİYER YOLCULUĞU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13 MAYIS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65922D-8653-4484-A658-8E276FD47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92" y="2377165"/>
            <a:ext cx="8190494" cy="32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01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Unvan 1">
            <a:extLst>
              <a:ext uri="{FF2B5EF4-FFF2-40B4-BE49-F238E27FC236}">
                <a16:creationId xmlns:a16="http://schemas.microsoft.com/office/drawing/2014/main" id="{8D65C551-A4F9-A259-8C08-0F93D4DB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7" y="188915"/>
            <a:ext cx="8736013" cy="803275"/>
          </a:xfrm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tr-TR" altLang="tr-TR" dirty="0">
                <a:latin typeface="BentonSansTRUReg" pitchFamily="1" charset="-94"/>
              </a:rPr>
              <a:t>2022 ETKİNLİKLER</a:t>
            </a:r>
            <a:endParaRPr lang="tr-TR" altLang="tr-TR" dirty="0"/>
          </a:p>
        </p:txBody>
      </p:sp>
      <p:sp>
        <p:nvSpPr>
          <p:cNvPr id="126979" name="Dikdörtgen 2">
            <a:extLst>
              <a:ext uri="{FF2B5EF4-FFF2-40B4-BE49-F238E27FC236}">
                <a16:creationId xmlns:a16="http://schemas.microsoft.com/office/drawing/2014/main" id="{41C06D6F-27D9-5B3C-DF81-B12DAC718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90" y="1484315"/>
            <a:ext cx="8345487" cy="4321175"/>
          </a:xfrm>
          <a:prstGeom prst="rect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2400">
              <a:ea typeface="ヒラギノ角ゴ Pro W3" panose="020B0300000000000000" pitchFamily="34" charset="-128"/>
            </a:endParaRPr>
          </a:p>
        </p:txBody>
      </p:sp>
      <p:sp>
        <p:nvSpPr>
          <p:cNvPr id="126980" name="Dikdörtgen 6">
            <a:extLst>
              <a:ext uri="{FF2B5EF4-FFF2-40B4-BE49-F238E27FC236}">
                <a16:creationId xmlns:a16="http://schemas.microsoft.com/office/drawing/2014/main" id="{61155E24-162F-5EEB-041B-149A1340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052" y="1268415"/>
            <a:ext cx="739457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anose="020B0600000000000000" pitchFamily="34" charset="-128"/>
              </a:defRPr>
            </a:lvl9pPr>
          </a:lstStyle>
          <a:p>
            <a:pPr algn="ctr">
              <a:buNone/>
            </a:pPr>
            <a:r>
              <a:rPr lang="tr-TR" altLang="tr-TR" sz="2400" b="1" dirty="0">
                <a:solidFill>
                  <a:srgbClr val="FF0000"/>
                </a:solidFill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KÜLTÜRE DUYARLI EĞİTİM</a:t>
            </a:r>
          </a:p>
          <a:p>
            <a:pPr algn="ctr">
              <a:buNone/>
            </a:pPr>
            <a:r>
              <a:rPr lang="tr-TR" altLang="tr-TR" sz="2400" b="1" dirty="0">
                <a:latin typeface="BentonSansTRUReg" pitchFamily="1" charset="-94"/>
                <a:ea typeface="ヒラギノ角ゴ Pro W3" panose="020B0300000000000000" pitchFamily="34" charset="-128"/>
                <a:cs typeface="Arial" panose="020B0604020202020204" pitchFamily="34" charset="0"/>
              </a:rPr>
              <a:t>27 MAYIS 2022</a:t>
            </a:r>
          </a:p>
          <a:p>
            <a:pPr algn="ctr">
              <a:buFontTx/>
              <a:buNone/>
            </a:pPr>
            <a:endParaRPr lang="tr-TR" altLang="tr-TR" sz="2400" b="1" dirty="0">
              <a:solidFill>
                <a:srgbClr val="FF0000"/>
              </a:solidFill>
              <a:latin typeface="BentonSansTRUReg" pitchFamily="1" charset="-94"/>
              <a:ea typeface="ヒラギノ角ゴ Pro W3" panose="020B03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E7CA0C4-012F-4984-AE76-D039DC991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41" y="2281869"/>
            <a:ext cx="7922305" cy="31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37900"/>
      </p:ext>
    </p:extLst>
  </p:cSld>
  <p:clrMapOvr>
    <a:masterClrMapping/>
  </p:clrMapOvr>
</p:sld>
</file>

<file path=ppt/theme/theme1.xml><?xml version="1.0" encoding="utf-8"?>
<a:theme xmlns:a="http://schemas.openxmlformats.org/drawingml/2006/main" name="PP ODTÜMETU01">
  <a:themeElements>
    <a:clrScheme name="PP ODTÜMETU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 ODTÜMETU01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>
          <a:spcBef>
            <a:spcPct val="0"/>
          </a:spcBef>
          <a:buFontTx/>
          <a:buNone/>
          <a:defRPr sz="1200" dirty="0">
            <a:solidFill>
              <a:schemeClr val="bg1"/>
            </a:solidFill>
            <a:latin typeface="BentonSansTRUReg" pitchFamily="1" charset="0"/>
            <a:ea typeface="ヒラギノ角ゴ Pro W3" charset="-128"/>
          </a:defRPr>
        </a:defPPr>
      </a:lstStyle>
    </a:txDef>
  </a:objectDefaults>
  <a:extraClrSchemeLst>
    <a:extraClrScheme>
      <a:clrScheme name="PP ODTÜMETU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HD:Users:emresenan:Desktop:ODTÜ:KURUMSAL KİMLİK KILAVUZU:evde yapılanlar:ODTÜ KILAVUZ:PP:PP ODTÜMETU01.pot</Template>
  <TotalTime>12758</TotalTime>
  <Words>4437</Words>
  <Application>Microsoft Office PowerPoint</Application>
  <PresentationFormat>On-screen Show (4:3)</PresentationFormat>
  <Paragraphs>910</Paragraphs>
  <Slides>108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BentonSansTRUBol</vt:lpstr>
      <vt:lpstr>BentonSansTRUReg</vt:lpstr>
      <vt:lpstr>PP ODTÜMETU01</vt:lpstr>
      <vt:lpstr>PowerPoint Presentation</vt:lpstr>
      <vt:lpstr>PowerPoint Presentation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ATAMALAR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AKADEMİK PERSONEL</vt:lpstr>
      <vt:lpstr>İDARİ PERSONEL</vt:lpstr>
      <vt:lpstr>İDARİ PERSONEL</vt:lpstr>
      <vt:lpstr>ÖĞRENCİLER</vt:lpstr>
      <vt:lpstr>ÖĞRENCİLER</vt:lpstr>
      <vt:lpstr>BÖLÜM BİRİNCİLERİMİZ</vt:lpstr>
      <vt:lpstr>YAYIN İSTATİSTİKLERİ</vt:lpstr>
      <vt:lpstr>BAŞARILARIMIZ</vt:lpstr>
      <vt:lpstr>BAŞARILARIMIZ</vt:lpstr>
      <vt:lpstr>BAŞARILARIMIZ</vt:lpstr>
      <vt:lpstr>BAŞARILARIMIZ</vt:lpstr>
      <vt:lpstr>ÖDÜLLER</vt:lpstr>
      <vt:lpstr>ÖDÜLLER</vt:lpstr>
      <vt:lpstr>ODTÜ GÜNÜ</vt:lpstr>
      <vt:lpstr>ODTÜ GÜNÜ</vt:lpstr>
      <vt:lpstr>ODTÜ GÜNÜ</vt:lpstr>
      <vt:lpstr>ODTÜ GÜNÜ</vt:lpstr>
      <vt:lpstr>ODTÜ GÜNÜ</vt:lpstr>
      <vt:lpstr>ODTÜ GÜNÜ</vt:lpstr>
      <vt:lpstr>ODTÜ GÜNÜ</vt:lpstr>
      <vt:lpstr>PROJELER</vt:lpstr>
      <vt:lpstr>PROJELER</vt:lpstr>
      <vt:lpstr>PROJELER</vt:lpstr>
      <vt:lpstr>BÜTÇE</vt:lpstr>
      <vt:lpstr>BÜTÇE</vt:lpstr>
      <vt:lpstr>BÜTÇE</vt:lpstr>
      <vt:lpstr>FİZİKİ GELİŞMELER</vt:lpstr>
      <vt:lpstr>FİZİKİ GELİŞMELER</vt:lpstr>
      <vt:lpstr>FİZİKİ GELİŞMELER</vt:lpstr>
      <vt:lpstr>FİZİKİ GELİŞMELER</vt:lpstr>
      <vt:lpstr>BAĞIŞLAR</vt:lpstr>
      <vt:lpstr>FAKÜLTEMİZE YAPILAN BAĞIŞLAR</vt:lpstr>
      <vt:lpstr>FAKÜLTEMİZE YAPILAN BAĞIŞLAR</vt:lpstr>
      <vt:lpstr>ZİYARETLER</vt:lpstr>
      <vt:lpstr>KONUK BİLİM İNSANI GÖREVLENDİRMELER</vt:lpstr>
      <vt:lpstr>2021 ETKİNLİKLER</vt:lpstr>
      <vt:lpstr>2021 ETKİNLİKLER</vt:lpstr>
      <vt:lpstr>2021 ETKİNLİKLER</vt:lpstr>
      <vt:lpstr>2021 ETKİNLİKLER</vt:lpstr>
      <vt:lpstr>2021 ETKİNLİKLER</vt:lpstr>
      <vt:lpstr>2021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PowerPoint Presentation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2022 ETKİNLİKLER</vt:lpstr>
      <vt:lpstr>AKREDİTASYON</vt:lpstr>
      <vt:lpstr>MEZUN VERİ TABANI</vt:lpstr>
      <vt:lpstr>PowerPoint Presentation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乩歫椠䱡畳椀㸲㻸ꔿ㌋䬮ꍰ䞮誀圇짗꾬钒붤鏊꣊㥊揤鞁</dc:creator>
  <cp:lastModifiedBy>Orhan ASLAN</cp:lastModifiedBy>
  <cp:revision>2273</cp:revision>
  <cp:lastPrinted>2023-01-30T12:07:23Z</cp:lastPrinted>
  <dcterms:created xsi:type="dcterms:W3CDTF">2011-06-07T20:09:38Z</dcterms:created>
  <dcterms:modified xsi:type="dcterms:W3CDTF">2023-02-10T07:51:47Z</dcterms:modified>
</cp:coreProperties>
</file>